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1" r:id="rId1"/>
  </p:sldMasterIdLst>
  <p:notesMasterIdLst>
    <p:notesMasterId r:id="rId49"/>
  </p:notesMasterIdLst>
  <p:sldIdLst>
    <p:sldId id="2030" r:id="rId2"/>
    <p:sldId id="2006" r:id="rId3"/>
    <p:sldId id="2064" r:id="rId4"/>
    <p:sldId id="2008" r:id="rId5"/>
    <p:sldId id="2063" r:id="rId6"/>
    <p:sldId id="2069" r:id="rId7"/>
    <p:sldId id="2034" r:id="rId8"/>
    <p:sldId id="2036" r:id="rId9"/>
    <p:sldId id="2037" r:id="rId10"/>
    <p:sldId id="2038" r:id="rId11"/>
    <p:sldId id="2039" r:id="rId12"/>
    <p:sldId id="2040" r:id="rId13"/>
    <p:sldId id="2041" r:id="rId14"/>
    <p:sldId id="2035" r:id="rId15"/>
    <p:sldId id="2042" r:id="rId16"/>
    <p:sldId id="2072" r:id="rId17"/>
    <p:sldId id="2073" r:id="rId18"/>
    <p:sldId id="2074" r:id="rId19"/>
    <p:sldId id="2043" r:id="rId20"/>
    <p:sldId id="2065" r:id="rId21"/>
    <p:sldId id="2044" r:id="rId22"/>
    <p:sldId id="2066" r:id="rId23"/>
    <p:sldId id="2070" r:id="rId24"/>
    <p:sldId id="2045" r:id="rId25"/>
    <p:sldId id="2046" r:id="rId26"/>
    <p:sldId id="2047" r:id="rId27"/>
    <p:sldId id="2048" r:id="rId28"/>
    <p:sldId id="2049" r:id="rId29"/>
    <p:sldId id="2075" r:id="rId30"/>
    <p:sldId id="2076" r:id="rId31"/>
    <p:sldId id="2050" r:id="rId32"/>
    <p:sldId id="2068" r:id="rId33"/>
    <p:sldId id="2051" r:id="rId34"/>
    <p:sldId id="2067" r:id="rId35"/>
    <p:sldId id="2071" r:id="rId36"/>
    <p:sldId id="2052" r:id="rId37"/>
    <p:sldId id="2053" r:id="rId38"/>
    <p:sldId id="2054" r:id="rId39"/>
    <p:sldId id="2055" r:id="rId40"/>
    <p:sldId id="2056" r:id="rId41"/>
    <p:sldId id="2057" r:id="rId42"/>
    <p:sldId id="2058" r:id="rId43"/>
    <p:sldId id="2059" r:id="rId44"/>
    <p:sldId id="2077" r:id="rId45"/>
    <p:sldId id="2078" r:id="rId46"/>
    <p:sldId id="2079" r:id="rId47"/>
    <p:sldId id="2026" r:id="rId48"/>
  </p:sldIdLst>
  <p:sldSz cx="9144000" cy="5143500" type="screen16x9"/>
  <p:notesSz cx="6858000" cy="9144000"/>
  <p:defaultTextStyle>
    <a:defPPr>
      <a:defRPr lang="en-US"/>
    </a:defPPr>
    <a:lvl1pPr marL="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" clrIdx="0">
    <p:extLst/>
  </p:cmAuthor>
  <p:cmAuthor id="2" name="Microsoft Office User" initials="Office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0000"/>
    <a:srgbClr val="020006"/>
    <a:srgbClr val="3B1F4D"/>
    <a:srgbClr val="00B8DB"/>
    <a:srgbClr val="EC72A5"/>
    <a:srgbClr val="2D1E42"/>
    <a:srgbClr val="583F52"/>
    <a:srgbClr val="4AEDDE"/>
    <a:srgbClr val="FA5C79"/>
    <a:srgbClr val="F6DC0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8014" autoAdjust="0"/>
    <p:restoredTop sz="98198" autoAdjust="0"/>
  </p:normalViewPr>
  <p:slideViewPr>
    <p:cSldViewPr snapToGrid="0" snapToObjects="1">
      <p:cViewPr>
        <p:scale>
          <a:sx n="100" d="100"/>
          <a:sy n="100" d="100"/>
        </p:scale>
        <p:origin x="-2484" y="-132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6" d="100"/>
        <a:sy n="156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9/19/2023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1pPr>
    <a:lvl2pPr marL="342831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2pPr>
    <a:lvl3pPr marL="685663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3pPr>
    <a:lvl4pPr marL="1028494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4pPr>
    <a:lvl5pPr marL="1371326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5pPr>
    <a:lvl6pPr marL="1714157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7854C53-471A-EE49-83FA-1E350517B733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174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92150" y="1143000"/>
            <a:ext cx="5457825" cy="3070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4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70525" cy="35845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861461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670815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0537287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441892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603469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670815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670815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053728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441892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60346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670815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670815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053728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441892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60346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97C41DB-FEEA-F04B-99AA-98BA881898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 rot="18523135">
            <a:off x="-926915" y="4060604"/>
            <a:ext cx="4040894" cy="35215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CBA25CD-47D8-524B-A632-1CB1A92D7A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 rot="18523135">
            <a:off x="4821489" y="4153816"/>
            <a:ext cx="4040894" cy="35215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29A2897-D021-3049-B9AB-0A4141258E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 rot="18523135">
            <a:off x="6741838" y="4253776"/>
            <a:ext cx="4040894" cy="3521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C4B9BDC-690C-7C45-B709-3D9E2E870D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 rot="18523135">
            <a:off x="1848399" y="3877143"/>
            <a:ext cx="4040894" cy="352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68440015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4FB06BE-BEE2-6F46-9CE6-0EF66ADA2E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-3465095" y="-3867182"/>
            <a:ext cx="15905748" cy="116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67230760"/>
      </p:ext>
    </p:extLst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icture Placeholder 5">
            <a:extLst>
              <a:ext uri="{FF2B5EF4-FFF2-40B4-BE49-F238E27FC236}">
                <a16:creationId xmlns:a16="http://schemas.microsoft.com/office/drawing/2014/main" xmlns="" id="{4A406B56-82CC-8B40-97D8-F45BE7DCBE8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-661803" y="-263441"/>
            <a:ext cx="5165110" cy="5201356"/>
          </a:xfrm>
          <a:custGeom>
            <a:avLst/>
            <a:gdLst>
              <a:gd name="connsiteX0" fmla="*/ 16679500 w 24089813"/>
              <a:gd name="connsiteY0" fmla="*/ 3654731 h 9103316"/>
              <a:gd name="connsiteX1" fmla="*/ 16694426 w 24089813"/>
              <a:gd name="connsiteY1" fmla="*/ 3659045 h 9103316"/>
              <a:gd name="connsiteX2" fmla="*/ 16694334 w 24089813"/>
              <a:gd name="connsiteY2" fmla="*/ 3659054 h 9103316"/>
              <a:gd name="connsiteX3" fmla="*/ 16679500 w 24089813"/>
              <a:gd name="connsiteY3" fmla="*/ 3654731 h 9103316"/>
              <a:gd name="connsiteX4" fmla="*/ 9147575 w 24089813"/>
              <a:gd name="connsiteY4" fmla="*/ 3616609 h 9103316"/>
              <a:gd name="connsiteX5" fmla="*/ 9281613 w 24089813"/>
              <a:gd name="connsiteY5" fmla="*/ 3654731 h 9103316"/>
              <a:gd name="connsiteX6" fmla="*/ 9281613 w 24089813"/>
              <a:gd name="connsiteY6" fmla="*/ 3654731 h 9103316"/>
              <a:gd name="connsiteX7" fmla="*/ 9147575 w 24089813"/>
              <a:gd name="connsiteY7" fmla="*/ 3616609 h 9103316"/>
              <a:gd name="connsiteX8" fmla="*/ 1415209 w 24089813"/>
              <a:gd name="connsiteY8" fmla="*/ 3360828 h 9103316"/>
              <a:gd name="connsiteX9" fmla="*/ 1402912 w 24089813"/>
              <a:gd name="connsiteY9" fmla="*/ 3366976 h 9103316"/>
              <a:gd name="connsiteX10" fmla="*/ 1415209 w 24089813"/>
              <a:gd name="connsiteY10" fmla="*/ 3360828 h 9103316"/>
              <a:gd name="connsiteX11" fmla="*/ 8154207 w 24089813"/>
              <a:gd name="connsiteY11" fmla="*/ 2474410 h 9103316"/>
              <a:gd name="connsiteX12" fmla="*/ 8201934 w 24089813"/>
              <a:gd name="connsiteY12" fmla="*/ 2498793 h 9103316"/>
              <a:gd name="connsiteX13" fmla="*/ 8154207 w 24089813"/>
              <a:gd name="connsiteY13" fmla="*/ 2474410 h 9103316"/>
              <a:gd name="connsiteX14" fmla="*/ 8107862 w 24089813"/>
              <a:gd name="connsiteY14" fmla="*/ 1708621 h 9103316"/>
              <a:gd name="connsiteX15" fmla="*/ 8111345 w 24089813"/>
              <a:gd name="connsiteY15" fmla="*/ 1708706 h 9103316"/>
              <a:gd name="connsiteX16" fmla="*/ 8086342 w 24089813"/>
              <a:gd name="connsiteY16" fmla="*/ 1711772 h 9103316"/>
              <a:gd name="connsiteX17" fmla="*/ 8107862 w 24089813"/>
              <a:gd name="connsiteY17" fmla="*/ 1708621 h 9103316"/>
              <a:gd name="connsiteX18" fmla="*/ 11352431 w 24089813"/>
              <a:gd name="connsiteY18" fmla="*/ 0 h 9103316"/>
              <a:gd name="connsiteX19" fmla="*/ 11588534 w 24089813"/>
              <a:gd name="connsiteY19" fmla="*/ 76243 h 9103316"/>
              <a:gd name="connsiteX20" fmla="*/ 11844312 w 24089813"/>
              <a:gd name="connsiteY20" fmla="*/ 134040 h 9103316"/>
              <a:gd name="connsiteX21" fmla="*/ 11978349 w 24089813"/>
              <a:gd name="connsiteY21" fmla="*/ 217661 h 9103316"/>
              <a:gd name="connsiteX22" fmla="*/ 12136981 w 24089813"/>
              <a:gd name="connsiteY22" fmla="*/ 236107 h 9103316"/>
              <a:gd name="connsiteX23" fmla="*/ 12666983 w 24089813"/>
              <a:gd name="connsiteY23" fmla="*/ 530010 h 9103316"/>
              <a:gd name="connsiteX24" fmla="*/ 13178539 w 24089813"/>
              <a:gd name="connsiteY24" fmla="*/ 843589 h 9103316"/>
              <a:gd name="connsiteX25" fmla="*/ 16015461 w 24089813"/>
              <a:gd name="connsiteY25" fmla="*/ 2555360 h 9103316"/>
              <a:gd name="connsiteX26" fmla="*/ 16699176 w 24089813"/>
              <a:gd name="connsiteY26" fmla="*/ 2811142 h 9103316"/>
              <a:gd name="connsiteX27" fmla="*/ 17114816 w 24089813"/>
              <a:gd name="connsiteY27" fmla="*/ 2926736 h 9103316"/>
              <a:gd name="connsiteX28" fmla="*/ 18021106 w 24089813"/>
              <a:gd name="connsiteY28" fmla="*/ 3066924 h 9103316"/>
              <a:gd name="connsiteX29" fmla="*/ 18156372 w 24089813"/>
              <a:gd name="connsiteY29" fmla="*/ 3105045 h 9103316"/>
              <a:gd name="connsiteX30" fmla="*/ 18136698 w 24089813"/>
              <a:gd name="connsiteY30" fmla="*/ 3143167 h 9103316"/>
              <a:gd name="connsiteX31" fmla="*/ 18864682 w 24089813"/>
              <a:gd name="connsiteY31" fmla="*/ 3245234 h 9103316"/>
              <a:gd name="connsiteX32" fmla="*/ 19299996 w 24089813"/>
              <a:gd name="connsiteY32" fmla="*/ 3341152 h 9103316"/>
              <a:gd name="connsiteX33" fmla="*/ 19497978 w 24089813"/>
              <a:gd name="connsiteY33" fmla="*/ 3360828 h 9103316"/>
              <a:gd name="connsiteX34" fmla="*/ 19452478 w 24089813"/>
              <a:gd name="connsiteY34" fmla="*/ 3380503 h 9103316"/>
              <a:gd name="connsiteX35" fmla="*/ 19414358 w 24089813"/>
              <a:gd name="connsiteY35" fmla="*/ 3380503 h 9103316"/>
              <a:gd name="connsiteX36" fmla="*/ 19452478 w 24089813"/>
              <a:gd name="connsiteY36" fmla="*/ 3380503 h 9103316"/>
              <a:gd name="connsiteX37" fmla="*/ 19504126 w 24089813"/>
              <a:gd name="connsiteY37" fmla="*/ 3437070 h 9103316"/>
              <a:gd name="connsiteX38" fmla="*/ 19485534 w 24089813"/>
              <a:gd name="connsiteY38" fmla="*/ 3431905 h 9103316"/>
              <a:gd name="connsiteX39" fmla="*/ 19459858 w 24089813"/>
              <a:gd name="connsiteY39" fmla="*/ 3418624 h 9103316"/>
              <a:gd name="connsiteX40" fmla="*/ 19479226 w 24089813"/>
              <a:gd name="connsiteY40" fmla="*/ 3430153 h 9103316"/>
              <a:gd name="connsiteX41" fmla="*/ 19485534 w 24089813"/>
              <a:gd name="connsiteY41" fmla="*/ 3431905 h 9103316"/>
              <a:gd name="connsiteX42" fmla="*/ 19486604 w 24089813"/>
              <a:gd name="connsiteY42" fmla="*/ 3432459 h 9103316"/>
              <a:gd name="connsiteX43" fmla="*/ 19504126 w 24089813"/>
              <a:gd name="connsiteY43" fmla="*/ 3437070 h 9103316"/>
              <a:gd name="connsiteX44" fmla="*/ 20085776 w 24089813"/>
              <a:gd name="connsiteY44" fmla="*/ 3482570 h 9103316"/>
              <a:gd name="connsiteX45" fmla="*/ 21702834 w 24089813"/>
              <a:gd name="connsiteY45" fmla="*/ 3462894 h 9103316"/>
              <a:gd name="connsiteX46" fmla="*/ 21836872 w 24089813"/>
              <a:gd name="connsiteY46" fmla="*/ 3482570 h 9103316"/>
              <a:gd name="connsiteX47" fmla="*/ 21715130 w 24089813"/>
              <a:gd name="connsiteY47" fmla="*/ 3532988 h 9103316"/>
              <a:gd name="connsiteX48" fmla="*/ 20973620 w 24089813"/>
              <a:gd name="connsiteY48" fmla="*/ 3558812 h 9103316"/>
              <a:gd name="connsiteX49" fmla="*/ 19791876 w 24089813"/>
              <a:gd name="connsiteY49" fmla="*/ 3539137 h 9103316"/>
              <a:gd name="connsiteX50" fmla="*/ 19434034 w 24089813"/>
              <a:gd name="connsiteY50" fmla="*/ 3520691 h 9103316"/>
              <a:gd name="connsiteX51" fmla="*/ 19536098 w 24089813"/>
              <a:gd name="connsiteY51" fmla="*/ 3578488 h 9103316"/>
              <a:gd name="connsiteX52" fmla="*/ 20009534 w 24089813"/>
              <a:gd name="connsiteY52" fmla="*/ 3616609 h 9103316"/>
              <a:gd name="connsiteX53" fmla="*/ 20341554 w 24089813"/>
              <a:gd name="connsiteY53" fmla="*/ 3635055 h 9103316"/>
              <a:gd name="connsiteX54" fmla="*/ 20851880 w 24089813"/>
              <a:gd name="connsiteY54" fmla="*/ 3654731 h 9103316"/>
              <a:gd name="connsiteX55" fmla="*/ 21145778 w 24089813"/>
              <a:gd name="connsiteY55" fmla="*/ 3680555 h 9103316"/>
              <a:gd name="connsiteX56" fmla="*/ 20417796 w 24089813"/>
              <a:gd name="connsiteY56" fmla="*/ 3680555 h 9103316"/>
              <a:gd name="connsiteX57" fmla="*/ 20379674 w 24089813"/>
              <a:gd name="connsiteY57" fmla="*/ 3718676 h 9103316"/>
              <a:gd name="connsiteX58" fmla="*/ 20085776 w 24089813"/>
              <a:gd name="connsiteY58" fmla="*/ 3756798 h 9103316"/>
              <a:gd name="connsiteX59" fmla="*/ 19925914 w 24089813"/>
              <a:gd name="connsiteY59" fmla="*/ 3814595 h 9103316"/>
              <a:gd name="connsiteX60" fmla="*/ 19734080 w 24089813"/>
              <a:gd name="connsiteY60" fmla="*/ 3814595 h 9103316"/>
              <a:gd name="connsiteX61" fmla="*/ 19714406 w 24089813"/>
              <a:gd name="connsiteY61" fmla="*/ 3890837 h 9103316"/>
              <a:gd name="connsiteX62" fmla="*/ 18967976 w 24089813"/>
              <a:gd name="connsiteY62" fmla="*/ 3852716 h 9103316"/>
              <a:gd name="connsiteX63" fmla="*/ 18808114 w 24089813"/>
              <a:gd name="connsiteY63" fmla="*/ 3890837 h 9103316"/>
              <a:gd name="connsiteX64" fmla="*/ 19414358 w 24089813"/>
              <a:gd name="connsiteY64" fmla="*/ 3974458 h 9103316"/>
              <a:gd name="connsiteX65" fmla="*/ 19925914 w 24089813"/>
              <a:gd name="connsiteY65" fmla="*/ 4012579 h 9103316"/>
              <a:gd name="connsiteX66" fmla="*/ 19612340 w 24089813"/>
              <a:gd name="connsiteY66" fmla="*/ 4050701 h 9103316"/>
              <a:gd name="connsiteX67" fmla="*/ 19434034 w 24089813"/>
              <a:gd name="connsiteY67" fmla="*/ 4108498 h 9103316"/>
              <a:gd name="connsiteX68" fmla="*/ 18986422 w 24089813"/>
              <a:gd name="connsiteY68" fmla="*/ 4088822 h 9103316"/>
              <a:gd name="connsiteX69" fmla="*/ 19555774 w 24089813"/>
              <a:gd name="connsiteY69" fmla="*/ 4146619 h 9103316"/>
              <a:gd name="connsiteX70" fmla="*/ 20597332 w 24089813"/>
              <a:gd name="connsiteY70" fmla="*/ 4210565 h 9103316"/>
              <a:gd name="connsiteX71" fmla="*/ 22194714 w 24089813"/>
              <a:gd name="connsiteY71" fmla="*/ 4248686 h 9103316"/>
              <a:gd name="connsiteX72" fmla="*/ 22526734 w 24089813"/>
              <a:gd name="connsiteY72" fmla="*/ 4248686 h 9103316"/>
              <a:gd name="connsiteX73" fmla="*/ 22290632 w 24089813"/>
              <a:gd name="connsiteY73" fmla="*/ 4286807 h 9103316"/>
              <a:gd name="connsiteX74" fmla="*/ 21229398 w 24089813"/>
              <a:gd name="connsiteY74" fmla="*/ 4364280 h 9103316"/>
              <a:gd name="connsiteX75" fmla="*/ 21107658 w 24089813"/>
              <a:gd name="connsiteY75" fmla="*/ 4364280 h 9103316"/>
              <a:gd name="connsiteX76" fmla="*/ 20935500 w 24089813"/>
              <a:gd name="connsiteY76" fmla="*/ 4364280 h 9103316"/>
              <a:gd name="connsiteX77" fmla="*/ 21107658 w 24089813"/>
              <a:gd name="connsiteY77" fmla="*/ 4364280 h 9103316"/>
              <a:gd name="connsiteX78" fmla="*/ 21229398 w 24089813"/>
              <a:gd name="connsiteY78" fmla="*/ 4364280 h 9103316"/>
              <a:gd name="connsiteX79" fmla="*/ 21542972 w 24089813"/>
              <a:gd name="connsiteY79" fmla="*/ 4364280 h 9103316"/>
              <a:gd name="connsiteX80" fmla="*/ 22366872 w 24089813"/>
              <a:gd name="connsiteY80" fmla="*/ 4344604 h 9103316"/>
              <a:gd name="connsiteX81" fmla="*/ 22960820 w 24089813"/>
              <a:gd name="connsiteY81" fmla="*/ 4306483 h 9103316"/>
              <a:gd name="connsiteX82" fmla="*/ 22705042 w 24089813"/>
              <a:gd name="connsiteY82" fmla="*/ 4364280 h 9103316"/>
              <a:gd name="connsiteX83" fmla="*/ 22960820 w 24089813"/>
              <a:gd name="connsiteY83" fmla="*/ 4428225 h 9103316"/>
              <a:gd name="connsiteX84" fmla="*/ 22762838 w 24089813"/>
              <a:gd name="connsiteY84" fmla="*/ 4466346 h 9103316"/>
              <a:gd name="connsiteX85" fmla="*/ 22724716 w 24089813"/>
              <a:gd name="connsiteY85" fmla="*/ 4504468 h 9103316"/>
              <a:gd name="connsiteX86" fmla="*/ 22015178 w 24089813"/>
              <a:gd name="connsiteY86" fmla="*/ 4579481 h 9103316"/>
              <a:gd name="connsiteX87" fmla="*/ 22015178 w 24089813"/>
              <a:gd name="connsiteY87" fmla="*/ 4579481 h 9103316"/>
              <a:gd name="connsiteX88" fmla="*/ 22270956 w 24089813"/>
              <a:gd name="connsiteY88" fmla="*/ 4579481 h 9103316"/>
              <a:gd name="connsiteX89" fmla="*/ 21913112 w 24089813"/>
              <a:gd name="connsiteY89" fmla="*/ 4663102 h 9103316"/>
              <a:gd name="connsiteX90" fmla="*/ 21191278 w 24089813"/>
              <a:gd name="connsiteY90" fmla="*/ 4701223 h 9103316"/>
              <a:gd name="connsiteX91" fmla="*/ 20341554 w 24089813"/>
              <a:gd name="connsiteY91" fmla="*/ 4720899 h 9103316"/>
              <a:gd name="connsiteX92" fmla="*/ 20679722 w 24089813"/>
              <a:gd name="connsiteY92" fmla="*/ 4759021 h 9103316"/>
              <a:gd name="connsiteX93" fmla="*/ 22328752 w 24089813"/>
              <a:gd name="connsiteY93" fmla="*/ 4759021 h 9103316"/>
              <a:gd name="connsiteX94" fmla="*/ 22980494 w 24089813"/>
              <a:gd name="connsiteY94" fmla="*/ 4739345 h 9103316"/>
              <a:gd name="connsiteX95" fmla="*/ 22666920 w 24089813"/>
              <a:gd name="connsiteY95" fmla="*/ 4797141 h 9103316"/>
              <a:gd name="connsiteX96" fmla="*/ 22922698 w 24089813"/>
              <a:gd name="connsiteY96" fmla="*/ 4797141 h 9103316"/>
              <a:gd name="connsiteX97" fmla="*/ 22878430 w 24089813"/>
              <a:gd name="connsiteY97" fmla="*/ 4854938 h 9103316"/>
              <a:gd name="connsiteX98" fmla="*/ 22980494 w 24089813"/>
              <a:gd name="connsiteY98" fmla="*/ 4854938 h 9103316"/>
              <a:gd name="connsiteX99" fmla="*/ 22724716 w 24089813"/>
              <a:gd name="connsiteY99" fmla="*/ 4937330 h 9103316"/>
              <a:gd name="connsiteX100" fmla="*/ 21031416 w 24089813"/>
              <a:gd name="connsiteY100" fmla="*/ 5071369 h 9103316"/>
              <a:gd name="connsiteX101" fmla="*/ 20207516 w 24089813"/>
              <a:gd name="connsiteY101" fmla="*/ 5071369 h 9103316"/>
              <a:gd name="connsiteX102" fmla="*/ 20679722 w 24089813"/>
              <a:gd name="connsiteY102" fmla="*/ 5091045 h 9103316"/>
              <a:gd name="connsiteX103" fmla="*/ 21325316 w 24089813"/>
              <a:gd name="connsiteY103" fmla="*/ 5109491 h 9103316"/>
              <a:gd name="connsiteX104" fmla="*/ 22641096 w 24089813"/>
              <a:gd name="connsiteY104" fmla="*/ 5129166 h 9103316"/>
              <a:gd name="connsiteX105" fmla="*/ 22942374 w 24089813"/>
              <a:gd name="connsiteY105" fmla="*/ 5091045 h 9103316"/>
              <a:gd name="connsiteX106" fmla="*/ 22724716 w 24089813"/>
              <a:gd name="connsiteY106" fmla="*/ 5148842 h 9103316"/>
              <a:gd name="connsiteX107" fmla="*/ 22213160 w 24089813"/>
              <a:gd name="connsiteY107" fmla="*/ 5231233 h 9103316"/>
              <a:gd name="connsiteX108" fmla="*/ 22034854 w 24089813"/>
              <a:gd name="connsiteY108" fmla="*/ 5289030 h 9103316"/>
              <a:gd name="connsiteX109" fmla="*/ 22980494 w 24089813"/>
              <a:gd name="connsiteY109" fmla="*/ 5231233 h 9103316"/>
              <a:gd name="connsiteX110" fmla="*/ 23178476 w 24089813"/>
              <a:gd name="connsiteY110" fmla="*/ 5269354 h 9103316"/>
              <a:gd name="connsiteX111" fmla="*/ 22922698 w 24089813"/>
              <a:gd name="connsiteY111" fmla="*/ 5327152 h 9103316"/>
              <a:gd name="connsiteX112" fmla="*/ 21427380 w 24089813"/>
              <a:gd name="connsiteY112" fmla="*/ 5467339 h 9103316"/>
              <a:gd name="connsiteX113" fmla="*/ 20955174 w 24089813"/>
              <a:gd name="connsiteY113" fmla="*/ 5525136 h 9103316"/>
              <a:gd name="connsiteX114" fmla="*/ 20635452 w 24089813"/>
              <a:gd name="connsiteY114" fmla="*/ 5525136 h 9103316"/>
              <a:gd name="connsiteX115" fmla="*/ 21049862 w 24089813"/>
              <a:gd name="connsiteY115" fmla="*/ 5544812 h 9103316"/>
              <a:gd name="connsiteX116" fmla="*/ 21503622 w 24089813"/>
              <a:gd name="connsiteY116" fmla="*/ 5544812 h 9103316"/>
              <a:gd name="connsiteX117" fmla="*/ 21447056 w 24089813"/>
              <a:gd name="connsiteY117" fmla="*/ 5621054 h 9103316"/>
              <a:gd name="connsiteX118" fmla="*/ 20481740 w 24089813"/>
              <a:gd name="connsiteY118" fmla="*/ 5666554 h 9103316"/>
              <a:gd name="connsiteX119" fmla="*/ 19536098 w 24089813"/>
              <a:gd name="connsiteY119" fmla="*/ 5640730 h 9103316"/>
              <a:gd name="connsiteX120" fmla="*/ 19338116 w 24089813"/>
              <a:gd name="connsiteY120" fmla="*/ 5621054 h 9103316"/>
              <a:gd name="connsiteX121" fmla="*/ 19516424 w 24089813"/>
              <a:gd name="connsiteY121" fmla="*/ 5666554 h 9103316"/>
              <a:gd name="connsiteX122" fmla="*/ 21383112 w 24089813"/>
              <a:gd name="connsiteY122" fmla="*/ 5685000 h 9103316"/>
              <a:gd name="connsiteX123" fmla="*/ 22213160 w 24089813"/>
              <a:gd name="connsiteY123" fmla="*/ 5685000 h 9103316"/>
              <a:gd name="connsiteX124" fmla="*/ 22564854 w 24089813"/>
              <a:gd name="connsiteY124" fmla="*/ 5640730 h 9103316"/>
              <a:gd name="connsiteX125" fmla="*/ 22641096 w 24089813"/>
              <a:gd name="connsiteY125" fmla="*/ 5704675 h 9103316"/>
              <a:gd name="connsiteX126" fmla="*/ 22820634 w 24089813"/>
              <a:gd name="connsiteY126" fmla="*/ 5704675 h 9103316"/>
              <a:gd name="connsiteX127" fmla="*/ 22762838 w 24089813"/>
              <a:gd name="connsiteY127" fmla="*/ 5742797 h 9103316"/>
              <a:gd name="connsiteX128" fmla="*/ 22896874 w 24089813"/>
              <a:gd name="connsiteY128" fmla="*/ 5819039 h 9103316"/>
              <a:gd name="connsiteX129" fmla="*/ 23132978 w 24089813"/>
              <a:gd name="connsiteY129" fmla="*/ 5800594 h 9103316"/>
              <a:gd name="connsiteX130" fmla="*/ 23188142 w 24089813"/>
              <a:gd name="connsiteY130" fmla="*/ 5825322 h 9103316"/>
              <a:gd name="connsiteX131" fmla="*/ 23204262 w 24089813"/>
              <a:gd name="connsiteY131" fmla="*/ 5832909 h 9103316"/>
              <a:gd name="connsiteX132" fmla="*/ 23203672 w 24089813"/>
              <a:gd name="connsiteY132" fmla="*/ 5833140 h 9103316"/>
              <a:gd name="connsiteX133" fmla="*/ 23216598 w 24089813"/>
              <a:gd name="connsiteY133" fmla="*/ 5838715 h 9103316"/>
              <a:gd name="connsiteX134" fmla="*/ 23204262 w 24089813"/>
              <a:gd name="connsiteY134" fmla="*/ 5832909 h 9103316"/>
              <a:gd name="connsiteX135" fmla="*/ 23209104 w 24089813"/>
              <a:gd name="connsiteY135" fmla="*/ 5831010 h 9103316"/>
              <a:gd name="connsiteX136" fmla="*/ 23312514 w 24089813"/>
              <a:gd name="connsiteY136" fmla="*/ 5876836 h 9103316"/>
              <a:gd name="connsiteX137" fmla="*/ 23196922 w 24089813"/>
              <a:gd name="connsiteY137" fmla="*/ 5876836 h 9103316"/>
              <a:gd name="connsiteX138" fmla="*/ 22960820 w 24089813"/>
              <a:gd name="connsiteY138" fmla="*/ 5960457 h 9103316"/>
              <a:gd name="connsiteX139" fmla="*/ 22744392 w 24089813"/>
              <a:gd name="connsiteY139" fmla="*/ 6036700 h 9103316"/>
              <a:gd name="connsiteX140" fmla="*/ 22820634 w 24089813"/>
              <a:gd name="connsiteY140" fmla="*/ 6055146 h 9103316"/>
              <a:gd name="connsiteX141" fmla="*/ 22053298 w 24089813"/>
              <a:gd name="connsiteY141" fmla="*/ 6158442 h 9103316"/>
              <a:gd name="connsiteX142" fmla="*/ 22328752 w 24089813"/>
              <a:gd name="connsiteY142" fmla="*/ 6158442 h 9103316"/>
              <a:gd name="connsiteX143" fmla="*/ 22366872 w 24089813"/>
              <a:gd name="connsiteY143" fmla="*/ 6196564 h 9103316"/>
              <a:gd name="connsiteX144" fmla="*/ 23037060 w 24089813"/>
              <a:gd name="connsiteY144" fmla="*/ 6158442 h 9103316"/>
              <a:gd name="connsiteX145" fmla="*/ 22922698 w 24089813"/>
              <a:gd name="connsiteY145" fmla="*/ 6176888 h 9103316"/>
              <a:gd name="connsiteX146" fmla="*/ 22213160 w 24089813"/>
              <a:gd name="connsiteY146" fmla="*/ 6272806 h 9103316"/>
              <a:gd name="connsiteX147" fmla="*/ 22468938 w 24089813"/>
              <a:gd name="connsiteY147" fmla="*/ 6310928 h 9103316"/>
              <a:gd name="connsiteX148" fmla="*/ 22724716 w 24089813"/>
              <a:gd name="connsiteY148" fmla="*/ 6310928 h 9103316"/>
              <a:gd name="connsiteX149" fmla="*/ 23018616 w 24089813"/>
              <a:gd name="connsiteY149" fmla="*/ 6330603 h 9103316"/>
              <a:gd name="connsiteX150" fmla="*/ 21874992 w 24089813"/>
              <a:gd name="connsiteY150" fmla="*/ 6528588 h 9103316"/>
              <a:gd name="connsiteX151" fmla="*/ 21401556 w 24089813"/>
              <a:gd name="connsiteY151" fmla="*/ 6566710 h 9103316"/>
              <a:gd name="connsiteX152" fmla="*/ 21389260 w 24089813"/>
              <a:gd name="connsiteY152" fmla="*/ 6624507 h 9103316"/>
              <a:gd name="connsiteX153" fmla="*/ 21344990 w 24089813"/>
              <a:gd name="connsiteY153" fmla="*/ 6604831 h 9103316"/>
              <a:gd name="connsiteX154" fmla="*/ 21389260 w 24089813"/>
              <a:gd name="connsiteY154" fmla="*/ 6624507 h 9103316"/>
              <a:gd name="connsiteX155" fmla="*/ 21797520 w 24089813"/>
              <a:gd name="connsiteY155" fmla="*/ 6604831 h 9103316"/>
              <a:gd name="connsiteX156" fmla="*/ 22347198 w 24089813"/>
              <a:gd name="connsiteY156" fmla="*/ 6566710 h 9103316"/>
              <a:gd name="connsiteX157" fmla="*/ 23132978 w 24089813"/>
              <a:gd name="connsiteY157" fmla="*/ 6528588 h 9103316"/>
              <a:gd name="connsiteX158" fmla="*/ 22878430 w 24089813"/>
              <a:gd name="connsiteY158" fmla="*/ 6604831 h 9103316"/>
              <a:gd name="connsiteX159" fmla="*/ 22251280 w 24089813"/>
              <a:gd name="connsiteY159" fmla="*/ 6688452 h 9103316"/>
              <a:gd name="connsiteX160" fmla="*/ 21919262 w 24089813"/>
              <a:gd name="connsiteY160" fmla="*/ 6706898 h 9103316"/>
              <a:gd name="connsiteX161" fmla="*/ 22091420 w 24089813"/>
              <a:gd name="connsiteY161" fmla="*/ 6764695 h 9103316"/>
              <a:gd name="connsiteX162" fmla="*/ 21049862 w 24089813"/>
              <a:gd name="connsiteY162" fmla="*/ 6822492 h 9103316"/>
              <a:gd name="connsiteX163" fmla="*/ 20935500 w 24089813"/>
              <a:gd name="connsiteY163" fmla="*/ 6860613 h 9103316"/>
              <a:gd name="connsiteX164" fmla="*/ 20283758 w 24089813"/>
              <a:gd name="connsiteY164" fmla="*/ 6880289 h 9103316"/>
              <a:gd name="connsiteX165" fmla="*/ 20597332 w 24089813"/>
              <a:gd name="connsiteY165" fmla="*/ 6906113 h 9103316"/>
              <a:gd name="connsiteX166" fmla="*/ 20955174 w 24089813"/>
              <a:gd name="connsiteY166" fmla="*/ 6924559 h 9103316"/>
              <a:gd name="connsiteX167" fmla="*/ 20597332 w 24089813"/>
              <a:gd name="connsiteY167" fmla="*/ 6924559 h 9103316"/>
              <a:gd name="connsiteX168" fmla="*/ 19989858 w 24089813"/>
              <a:gd name="connsiteY168" fmla="*/ 6944234 h 9103316"/>
              <a:gd name="connsiteX169" fmla="*/ 20557982 w 24089813"/>
              <a:gd name="connsiteY169" fmla="*/ 6962680 h 9103316"/>
              <a:gd name="connsiteX170" fmla="*/ 20367378 w 24089813"/>
              <a:gd name="connsiteY170" fmla="*/ 6982355 h 9103316"/>
              <a:gd name="connsiteX171" fmla="*/ 20775638 w 24089813"/>
              <a:gd name="connsiteY171" fmla="*/ 7000801 h 9103316"/>
              <a:gd name="connsiteX172" fmla="*/ 21465502 w 24089813"/>
              <a:gd name="connsiteY172" fmla="*/ 7020476 h 9103316"/>
              <a:gd name="connsiteX173" fmla="*/ 22507058 w 24089813"/>
              <a:gd name="connsiteY173" fmla="*/ 6956531 h 9103316"/>
              <a:gd name="connsiteX174" fmla="*/ 22449262 w 24089813"/>
              <a:gd name="connsiteY174" fmla="*/ 7000801 h 9103316"/>
              <a:gd name="connsiteX175" fmla="*/ 22213160 w 24089813"/>
              <a:gd name="connsiteY175" fmla="*/ 7078274 h 9103316"/>
              <a:gd name="connsiteX176" fmla="*/ 22584530 w 24089813"/>
              <a:gd name="connsiteY176" fmla="*/ 7116394 h 9103316"/>
              <a:gd name="connsiteX177" fmla="*/ 22449262 w 24089813"/>
              <a:gd name="connsiteY177" fmla="*/ 7142219 h 9103316"/>
              <a:gd name="connsiteX178" fmla="*/ 22290632 w 24089813"/>
              <a:gd name="connsiteY178" fmla="*/ 7180340 h 9103316"/>
              <a:gd name="connsiteX179" fmla="*/ 22820634 w 24089813"/>
              <a:gd name="connsiteY179" fmla="*/ 7116394 h 9103316"/>
              <a:gd name="connsiteX180" fmla="*/ 23236272 w 24089813"/>
              <a:gd name="connsiteY180" fmla="*/ 7096719 h 9103316"/>
              <a:gd name="connsiteX181" fmla="*/ 22910402 w 24089813"/>
              <a:gd name="connsiteY181" fmla="*/ 7180340 h 9103316"/>
              <a:gd name="connsiteX182" fmla="*/ 22858754 w 24089813"/>
              <a:gd name="connsiteY182" fmla="*/ 7180340 h 9103316"/>
              <a:gd name="connsiteX183" fmla="*/ 22910402 w 24089813"/>
              <a:gd name="connsiteY183" fmla="*/ 7180340 h 9103316"/>
              <a:gd name="connsiteX184" fmla="*/ 22960820 w 24089813"/>
              <a:gd name="connsiteY184" fmla="*/ 7198786 h 9103316"/>
              <a:gd name="connsiteX185" fmla="*/ 22800958 w 24089813"/>
              <a:gd name="connsiteY185" fmla="*/ 7218462 h 9103316"/>
              <a:gd name="connsiteX186" fmla="*/ 22800958 w 24089813"/>
              <a:gd name="connsiteY186" fmla="*/ 7218462 h 9103316"/>
              <a:gd name="connsiteX187" fmla="*/ 22622650 w 24089813"/>
              <a:gd name="connsiteY187" fmla="*/ 7238137 h 9103316"/>
              <a:gd name="connsiteX188" fmla="*/ 22488614 w 24089813"/>
              <a:gd name="connsiteY188" fmla="*/ 7276258 h 9103316"/>
              <a:gd name="connsiteX189" fmla="*/ 23037060 w 24089813"/>
              <a:gd name="connsiteY189" fmla="*/ 7218462 h 9103316"/>
              <a:gd name="connsiteX190" fmla="*/ 23312514 w 24089813"/>
              <a:gd name="connsiteY190" fmla="*/ 7256583 h 9103316"/>
              <a:gd name="connsiteX191" fmla="*/ 23606412 w 24089813"/>
              <a:gd name="connsiteY191" fmla="*/ 7256583 h 9103316"/>
              <a:gd name="connsiteX192" fmla="*/ 22922698 w 24089813"/>
              <a:gd name="connsiteY192" fmla="*/ 7372176 h 9103316"/>
              <a:gd name="connsiteX193" fmla="*/ 22072974 w 24089813"/>
              <a:gd name="connsiteY193" fmla="*/ 7454568 h 9103316"/>
              <a:gd name="connsiteX194" fmla="*/ 22034854 w 24089813"/>
              <a:gd name="connsiteY194" fmla="*/ 7493919 h 9103316"/>
              <a:gd name="connsiteX195" fmla="*/ 21702834 w 24089813"/>
              <a:gd name="connsiteY195" fmla="*/ 7532040 h 9103316"/>
              <a:gd name="connsiteX196" fmla="*/ 21779076 w 24089813"/>
              <a:gd name="connsiteY196" fmla="*/ 7550486 h 9103316"/>
              <a:gd name="connsiteX197" fmla="*/ 22386548 w 24089813"/>
              <a:gd name="connsiteY197" fmla="*/ 7532040 h 9103316"/>
              <a:gd name="connsiteX198" fmla="*/ 22507058 w 24089813"/>
              <a:gd name="connsiteY198" fmla="*/ 7493919 h 9103316"/>
              <a:gd name="connsiteX199" fmla="*/ 22468938 w 24089813"/>
              <a:gd name="connsiteY199" fmla="*/ 7550486 h 9103316"/>
              <a:gd name="connsiteX200" fmla="*/ 22820634 w 24089813"/>
              <a:gd name="connsiteY200" fmla="*/ 7532040 h 9103316"/>
              <a:gd name="connsiteX201" fmla="*/ 23178476 w 24089813"/>
              <a:gd name="connsiteY201" fmla="*/ 7493919 h 9103316"/>
              <a:gd name="connsiteX202" fmla="*/ 22724716 w 24089813"/>
              <a:gd name="connsiteY202" fmla="*/ 7550486 h 9103316"/>
              <a:gd name="connsiteX203" fmla="*/ 22347198 w 24089813"/>
              <a:gd name="connsiteY203" fmla="*/ 7634107 h 9103316"/>
              <a:gd name="connsiteX204" fmla="*/ 23216598 w 24089813"/>
              <a:gd name="connsiteY204" fmla="*/ 7532040 h 9103316"/>
              <a:gd name="connsiteX205" fmla="*/ 23824070 w 24089813"/>
              <a:gd name="connsiteY205" fmla="*/ 7493919 h 9103316"/>
              <a:gd name="connsiteX206" fmla="*/ 23862190 w 24089813"/>
              <a:gd name="connsiteY206" fmla="*/ 7532040 h 9103316"/>
              <a:gd name="connsiteX207" fmla="*/ 23964256 w 24089813"/>
              <a:gd name="connsiteY207" fmla="*/ 7532040 h 9103316"/>
              <a:gd name="connsiteX208" fmla="*/ 23568292 w 24089813"/>
              <a:gd name="connsiteY208" fmla="*/ 7608283 h 9103316"/>
              <a:gd name="connsiteX209" fmla="*/ 23746598 w 24089813"/>
              <a:gd name="connsiteY209" fmla="*/ 7608283 h 9103316"/>
              <a:gd name="connsiteX210" fmla="*/ 23784720 w 24089813"/>
              <a:gd name="connsiteY210" fmla="*/ 7652553 h 9103316"/>
              <a:gd name="connsiteX211" fmla="*/ 23880636 w 24089813"/>
              <a:gd name="connsiteY211" fmla="*/ 7690674 h 9103316"/>
              <a:gd name="connsiteX212" fmla="*/ 23472376 w 24089813"/>
              <a:gd name="connsiteY212" fmla="*/ 7748472 h 9103316"/>
              <a:gd name="connsiteX213" fmla="*/ 23350634 w 24089813"/>
              <a:gd name="connsiteY213" fmla="*/ 7806268 h 9103316"/>
              <a:gd name="connsiteX214" fmla="*/ 22744392 w 24089813"/>
              <a:gd name="connsiteY214" fmla="*/ 7889889 h 9103316"/>
              <a:gd name="connsiteX215" fmla="*/ 22091420 w 24089813"/>
              <a:gd name="connsiteY215" fmla="*/ 7946456 h 9103316"/>
              <a:gd name="connsiteX216" fmla="*/ 22290632 w 24089813"/>
              <a:gd name="connsiteY216" fmla="*/ 7966132 h 9103316"/>
              <a:gd name="connsiteX217" fmla="*/ 23842516 w 24089813"/>
              <a:gd name="connsiteY217" fmla="*/ 7806268 h 9103316"/>
              <a:gd name="connsiteX218" fmla="*/ 24060172 w 24089813"/>
              <a:gd name="connsiteY218" fmla="*/ 7825944 h 9103316"/>
              <a:gd name="connsiteX219" fmla="*/ 23926136 w 24089813"/>
              <a:gd name="connsiteY219" fmla="*/ 7864065 h 9103316"/>
              <a:gd name="connsiteX220" fmla="*/ 21919262 w 24089813"/>
              <a:gd name="connsiteY220" fmla="*/ 8119847 h 9103316"/>
              <a:gd name="connsiteX221" fmla="*/ 21919262 w 24089813"/>
              <a:gd name="connsiteY221" fmla="*/ 8119847 h 9103316"/>
              <a:gd name="connsiteX222" fmla="*/ 22386548 w 24089813"/>
              <a:gd name="connsiteY222" fmla="*/ 8100172 h 9103316"/>
              <a:gd name="connsiteX223" fmla="*/ 22328752 w 24089813"/>
              <a:gd name="connsiteY223" fmla="*/ 8119847 h 9103316"/>
              <a:gd name="connsiteX224" fmla="*/ 22526734 w 24089813"/>
              <a:gd name="connsiteY224" fmla="*/ 8144442 h 9103316"/>
              <a:gd name="connsiteX225" fmla="*/ 22980494 w 24089813"/>
              <a:gd name="connsiteY225" fmla="*/ 8144442 h 9103316"/>
              <a:gd name="connsiteX226" fmla="*/ 22960820 w 24089813"/>
              <a:gd name="connsiteY226" fmla="*/ 8164117 h 9103316"/>
              <a:gd name="connsiteX227" fmla="*/ 21893438 w 24089813"/>
              <a:gd name="connsiteY227" fmla="*/ 8278481 h 9103316"/>
              <a:gd name="connsiteX228" fmla="*/ 22194714 w 24089813"/>
              <a:gd name="connsiteY228" fmla="*/ 8298156 h 9103316"/>
              <a:gd name="connsiteX229" fmla="*/ 22686596 w 24089813"/>
              <a:gd name="connsiteY229" fmla="*/ 8278481 h 9103316"/>
              <a:gd name="connsiteX230" fmla="*/ 22724716 w 24089813"/>
              <a:gd name="connsiteY230" fmla="*/ 8298156 h 9103316"/>
              <a:gd name="connsiteX231" fmla="*/ 22488614 w 24089813"/>
              <a:gd name="connsiteY231" fmla="*/ 8355954 h 9103316"/>
              <a:gd name="connsiteX232" fmla="*/ 22980494 w 24089813"/>
              <a:gd name="connsiteY232" fmla="*/ 8298156 h 9103316"/>
              <a:gd name="connsiteX233" fmla="*/ 23350634 w 24089813"/>
              <a:gd name="connsiteY233" fmla="*/ 8278481 h 9103316"/>
              <a:gd name="connsiteX234" fmla="*/ 23216598 w 24089813"/>
              <a:gd name="connsiteY234" fmla="*/ 8317832 h 9103316"/>
              <a:gd name="connsiteX235" fmla="*/ 23350634 w 24089813"/>
              <a:gd name="connsiteY235" fmla="*/ 8336278 h 9103316"/>
              <a:gd name="connsiteX236" fmla="*/ 23746598 w 24089813"/>
              <a:gd name="connsiteY236" fmla="*/ 8355954 h 9103316"/>
              <a:gd name="connsiteX237" fmla="*/ 24079848 w 24089813"/>
              <a:gd name="connsiteY237" fmla="*/ 8355954 h 9103316"/>
              <a:gd name="connsiteX238" fmla="*/ 23964256 w 24089813"/>
              <a:gd name="connsiteY238" fmla="*/ 8419899 h 9103316"/>
              <a:gd name="connsiteX239" fmla="*/ 23842516 w 24089813"/>
              <a:gd name="connsiteY239" fmla="*/ 8496142 h 9103316"/>
              <a:gd name="connsiteX240" fmla="*/ 23018616 w 24089813"/>
              <a:gd name="connsiteY240" fmla="*/ 8611735 h 9103316"/>
              <a:gd name="connsiteX241" fmla="*/ 22213160 w 24089813"/>
              <a:gd name="connsiteY241" fmla="*/ 8751924 h 9103316"/>
              <a:gd name="connsiteX242" fmla="*/ 19102014 w 24089813"/>
              <a:gd name="connsiteY242" fmla="*/ 8790045 h 9103316"/>
              <a:gd name="connsiteX243" fmla="*/ 18354354 w 24089813"/>
              <a:gd name="connsiteY243" fmla="*/ 8790045 h 9103316"/>
              <a:gd name="connsiteX244" fmla="*/ 17606696 w 24089813"/>
              <a:gd name="connsiteY244" fmla="*/ 8694127 h 9103316"/>
              <a:gd name="connsiteX245" fmla="*/ 17152936 w 24089813"/>
              <a:gd name="connsiteY245" fmla="*/ 8675681 h 9103316"/>
              <a:gd name="connsiteX246" fmla="*/ 17152936 w 24089813"/>
              <a:gd name="connsiteY246" fmla="*/ 8675681 h 9103316"/>
              <a:gd name="connsiteX247" fmla="*/ 17587020 w 24089813"/>
              <a:gd name="connsiteY247" fmla="*/ 8732248 h 9103316"/>
              <a:gd name="connsiteX248" fmla="*/ 17900594 w 24089813"/>
              <a:gd name="connsiteY248" fmla="*/ 8809720 h 9103316"/>
              <a:gd name="connsiteX249" fmla="*/ 17606696 w 24089813"/>
              <a:gd name="connsiteY249" fmla="*/ 8771599 h 9103316"/>
              <a:gd name="connsiteX250" fmla="*/ 17491104 w 24089813"/>
              <a:gd name="connsiteY250" fmla="*/ 8751924 h 9103316"/>
              <a:gd name="connsiteX251" fmla="*/ 17369364 w 24089813"/>
              <a:gd name="connsiteY251" fmla="*/ 8732248 h 9103316"/>
              <a:gd name="connsiteX252" fmla="*/ 17255002 w 24089813"/>
              <a:gd name="connsiteY252" fmla="*/ 8713802 h 9103316"/>
              <a:gd name="connsiteX253" fmla="*/ 17255002 w 24089813"/>
              <a:gd name="connsiteY253" fmla="*/ 8713802 h 9103316"/>
              <a:gd name="connsiteX254" fmla="*/ 17369364 w 24089813"/>
              <a:gd name="connsiteY254" fmla="*/ 8732248 h 9103316"/>
              <a:gd name="connsiteX255" fmla="*/ 17491104 w 24089813"/>
              <a:gd name="connsiteY255" fmla="*/ 8751924 h 9103316"/>
              <a:gd name="connsiteX256" fmla="*/ 17606696 w 24089813"/>
              <a:gd name="connsiteY256" fmla="*/ 8771599 h 9103316"/>
              <a:gd name="connsiteX257" fmla="*/ 18552336 w 24089813"/>
              <a:gd name="connsiteY257" fmla="*/ 8931463 h 9103316"/>
              <a:gd name="connsiteX258" fmla="*/ 20993296 w 24089813"/>
              <a:gd name="connsiteY258" fmla="*/ 9007705 h 9103316"/>
              <a:gd name="connsiteX259" fmla="*/ 21523298 w 24089813"/>
              <a:gd name="connsiteY259" fmla="*/ 9026151 h 9103316"/>
              <a:gd name="connsiteX260" fmla="*/ 21619214 w 24089813"/>
              <a:gd name="connsiteY260" fmla="*/ 8988030 h 9103316"/>
              <a:gd name="connsiteX261" fmla="*/ 21977058 w 24089813"/>
              <a:gd name="connsiteY261" fmla="*/ 9045827 h 9103316"/>
              <a:gd name="connsiteX262" fmla="*/ 21561418 w 24089813"/>
              <a:gd name="connsiteY262" fmla="*/ 9083948 h 9103316"/>
              <a:gd name="connsiteX263" fmla="*/ 19555774 w 24089813"/>
              <a:gd name="connsiteY263" fmla="*/ 9083948 h 9103316"/>
              <a:gd name="connsiteX264" fmla="*/ 17216880 w 24089813"/>
              <a:gd name="connsiteY264" fmla="*/ 8911787 h 9103316"/>
              <a:gd name="connsiteX265" fmla="*/ 16289685 w 24089813"/>
              <a:gd name="connsiteY265" fmla="*/ 8713802 h 9103316"/>
              <a:gd name="connsiteX266" fmla="*/ 14775922 w 24089813"/>
              <a:gd name="connsiteY266" fmla="*/ 8144442 h 9103316"/>
              <a:gd name="connsiteX267" fmla="*/ 14871838 w 24089813"/>
              <a:gd name="connsiteY267" fmla="*/ 8240360 h 9103316"/>
              <a:gd name="connsiteX268" fmla="*/ 16725000 w 24089813"/>
              <a:gd name="connsiteY268" fmla="*/ 8892112 h 9103316"/>
              <a:gd name="connsiteX269" fmla="*/ 16367156 w 24089813"/>
              <a:gd name="connsiteY269" fmla="*/ 8847842 h 9103316"/>
              <a:gd name="connsiteX270" fmla="*/ 13944643 w 24089813"/>
              <a:gd name="connsiteY270" fmla="*/ 7825944 h 9103316"/>
              <a:gd name="connsiteX271" fmla="*/ 12175102 w 24089813"/>
              <a:gd name="connsiteY271" fmla="*/ 6650331 h 9103316"/>
              <a:gd name="connsiteX272" fmla="*/ 11550413 w 24089813"/>
              <a:gd name="connsiteY272" fmla="*/ 6272806 h 9103316"/>
              <a:gd name="connsiteX273" fmla="*/ 11153219 w 24089813"/>
              <a:gd name="connsiteY273" fmla="*/ 6176888 h 9103316"/>
              <a:gd name="connsiteX274" fmla="*/ 10661338 w 24089813"/>
              <a:gd name="connsiteY274" fmla="*/ 5921106 h 9103316"/>
              <a:gd name="connsiteX275" fmla="*/ 9045511 w 24089813"/>
              <a:gd name="connsiteY275" fmla="*/ 5365272 h 9103316"/>
              <a:gd name="connsiteX276" fmla="*/ 8987714 w 24089813"/>
              <a:gd name="connsiteY276" fmla="*/ 5384948 h 9103316"/>
              <a:gd name="connsiteX277" fmla="*/ 9038132 w 24089813"/>
              <a:gd name="connsiteY277" fmla="*/ 5365272 h 9103316"/>
              <a:gd name="connsiteX278" fmla="*/ 8968039 w 24089813"/>
              <a:gd name="connsiteY278" fmla="*/ 5346827 h 9103316"/>
              <a:gd name="connsiteX279" fmla="*/ 8891797 w 24089813"/>
              <a:gd name="connsiteY279" fmla="*/ 5327152 h 9103316"/>
              <a:gd name="connsiteX280" fmla="*/ 8891797 w 24089813"/>
              <a:gd name="connsiteY280" fmla="*/ 5327152 h 9103316"/>
              <a:gd name="connsiteX281" fmla="*/ 8891797 w 24089813"/>
              <a:gd name="connsiteY281" fmla="*/ 5346827 h 9103316"/>
              <a:gd name="connsiteX282" fmla="*/ 8731936 w 24089813"/>
              <a:gd name="connsiteY282" fmla="*/ 5308705 h 9103316"/>
              <a:gd name="connsiteX283" fmla="*/ 8731936 w 24089813"/>
              <a:gd name="connsiteY283" fmla="*/ 5308705 h 9103316"/>
              <a:gd name="connsiteX284" fmla="*/ 8636019 w 24089813"/>
              <a:gd name="connsiteY284" fmla="*/ 5269354 h 9103316"/>
              <a:gd name="connsiteX285" fmla="*/ 8533954 w 24089813"/>
              <a:gd name="connsiteY285" fmla="*/ 5250908 h 9103316"/>
              <a:gd name="connsiteX286" fmla="*/ 8457712 w 24089813"/>
              <a:gd name="connsiteY286" fmla="*/ 5244760 h 9103316"/>
              <a:gd name="connsiteX287" fmla="*/ 7140702 w 24089813"/>
              <a:gd name="connsiteY287" fmla="*/ 5071369 h 9103316"/>
              <a:gd name="connsiteX288" fmla="*/ 6195061 w 24089813"/>
              <a:gd name="connsiteY288" fmla="*/ 5033248 h 9103316"/>
              <a:gd name="connsiteX289" fmla="*/ 4521436 w 24089813"/>
              <a:gd name="connsiteY289" fmla="*/ 4975451 h 9103316"/>
              <a:gd name="connsiteX290" fmla="*/ 1096716 w 24089813"/>
              <a:gd name="connsiteY290" fmla="*/ 5448893 h 9103316"/>
              <a:gd name="connsiteX291" fmla="*/ 489243 w 24089813"/>
              <a:gd name="connsiteY291" fmla="*/ 5666554 h 9103316"/>
              <a:gd name="connsiteX292" fmla="*/ 413001 w 24089813"/>
              <a:gd name="connsiteY292" fmla="*/ 5563258 h 9103316"/>
              <a:gd name="connsiteX293" fmla="*/ 271585 w 24089813"/>
              <a:gd name="connsiteY293" fmla="*/ 5582933 h 9103316"/>
              <a:gd name="connsiteX294" fmla="*/ 55158 w 24089813"/>
              <a:gd name="connsiteY294" fmla="*/ 5487015 h 9103316"/>
              <a:gd name="connsiteX295" fmla="*/ 233465 w 24089813"/>
              <a:gd name="connsiteY295" fmla="*/ 5365272 h 9103316"/>
              <a:gd name="connsiteX296" fmla="*/ 73604 w 24089813"/>
              <a:gd name="connsiteY296" fmla="*/ 5250908 h 9103316"/>
              <a:gd name="connsiteX297" fmla="*/ 329381 w 24089813"/>
              <a:gd name="connsiteY297" fmla="*/ 5148842 h 9103316"/>
              <a:gd name="connsiteX298" fmla="*/ 175669 w 24089813"/>
              <a:gd name="connsiteY298" fmla="*/ 5174666 h 9103316"/>
              <a:gd name="connsiteX299" fmla="*/ 233465 w 24089813"/>
              <a:gd name="connsiteY299" fmla="*/ 5109491 h 9103316"/>
              <a:gd name="connsiteX300" fmla="*/ 309706 w 24089813"/>
              <a:gd name="connsiteY300" fmla="*/ 5084896 h 9103316"/>
              <a:gd name="connsiteX301" fmla="*/ 213790 w 24089813"/>
              <a:gd name="connsiteY301" fmla="*/ 5071369 h 9103316"/>
              <a:gd name="connsiteX302" fmla="*/ 349057 w 24089813"/>
              <a:gd name="connsiteY302" fmla="*/ 4854938 h 9103316"/>
              <a:gd name="connsiteX303" fmla="*/ 195344 w 24089813"/>
              <a:gd name="connsiteY303" fmla="*/ 4797141 h 9103316"/>
              <a:gd name="connsiteX304" fmla="*/ 405623 w 24089813"/>
              <a:gd name="connsiteY304" fmla="*/ 4643426 h 9103316"/>
              <a:gd name="connsiteX305" fmla="*/ 451122 w 24089813"/>
              <a:gd name="connsiteY305" fmla="*/ 4573332 h 9103316"/>
              <a:gd name="connsiteX306" fmla="*/ 413001 w 24089813"/>
              <a:gd name="connsiteY306" fmla="*/ 4504468 h 9103316"/>
              <a:gd name="connsiteX307" fmla="*/ 489243 w 24089813"/>
              <a:gd name="connsiteY307" fmla="*/ 4504468 h 9103316"/>
              <a:gd name="connsiteX308" fmla="*/ 451122 w 24089813"/>
              <a:gd name="connsiteY308" fmla="*/ 4402402 h 9103316"/>
              <a:gd name="connsiteX309" fmla="*/ 623280 w 24089813"/>
              <a:gd name="connsiteY309" fmla="*/ 4286807 h 9103316"/>
              <a:gd name="connsiteX310" fmla="*/ 687225 w 24089813"/>
              <a:gd name="connsiteY310" fmla="*/ 4248686 h 9103316"/>
              <a:gd name="connsiteX311" fmla="*/ 603605 w 24089813"/>
              <a:gd name="connsiteY311" fmla="*/ 4248686 h 9103316"/>
              <a:gd name="connsiteX312" fmla="*/ 451122 w 24089813"/>
              <a:gd name="connsiteY312" fmla="*/ 4146619 h 9103316"/>
              <a:gd name="connsiteX313" fmla="*/ 687225 w 24089813"/>
              <a:gd name="connsiteY313" fmla="*/ 4108498 h 9103316"/>
              <a:gd name="connsiteX314" fmla="*/ 547039 w 24089813"/>
              <a:gd name="connsiteY314" fmla="*/ 4088822 h 9103316"/>
              <a:gd name="connsiteX315" fmla="*/ 547039 w 24089813"/>
              <a:gd name="connsiteY315" fmla="*/ 4012579 h 9103316"/>
              <a:gd name="connsiteX316" fmla="*/ 1179106 w 24089813"/>
              <a:gd name="connsiteY316" fmla="*/ 3635055 h 9103316"/>
              <a:gd name="connsiteX317" fmla="*/ 3422083 w 24089813"/>
              <a:gd name="connsiteY317" fmla="*/ 3264909 h 9103316"/>
              <a:gd name="connsiteX318" fmla="*/ 8821704 w 24089813"/>
              <a:gd name="connsiteY318" fmla="*/ 3539137 h 9103316"/>
              <a:gd name="connsiteX319" fmla="*/ 5607263 w 24089813"/>
              <a:gd name="connsiteY319" fmla="*/ 3066924 h 9103316"/>
              <a:gd name="connsiteX320" fmla="*/ 4559557 w 24089813"/>
              <a:gd name="connsiteY320" fmla="*/ 3066924 h 9103316"/>
              <a:gd name="connsiteX321" fmla="*/ 4227538 w 24089813"/>
              <a:gd name="connsiteY321" fmla="*/ 3066924 h 9103316"/>
              <a:gd name="connsiteX322" fmla="*/ 5287541 w 24089813"/>
              <a:gd name="connsiteY322" fmla="*/ 3009127 h 9103316"/>
              <a:gd name="connsiteX323" fmla="*/ 5505198 w 24089813"/>
              <a:gd name="connsiteY323" fmla="*/ 2971006 h 9103316"/>
              <a:gd name="connsiteX324" fmla="*/ 4367723 w 24089813"/>
              <a:gd name="connsiteY324" fmla="*/ 3009127 h 9103316"/>
              <a:gd name="connsiteX325" fmla="*/ 3204425 w 24089813"/>
              <a:gd name="connsiteY325" fmla="*/ 3066924 h 9103316"/>
              <a:gd name="connsiteX326" fmla="*/ 1332818 w 24089813"/>
              <a:gd name="connsiteY326" fmla="*/ 3418624 h 9103316"/>
              <a:gd name="connsiteX327" fmla="*/ 1019244 w 24089813"/>
              <a:gd name="connsiteY327" fmla="*/ 3482570 h 9103316"/>
              <a:gd name="connsiteX328" fmla="*/ 1402912 w 24089813"/>
              <a:gd name="connsiteY328" fmla="*/ 3366976 h 9103316"/>
              <a:gd name="connsiteX329" fmla="*/ 1946440 w 24089813"/>
              <a:gd name="connsiteY329" fmla="*/ 3226788 h 9103316"/>
              <a:gd name="connsiteX330" fmla="*/ 3128184 w 24089813"/>
              <a:gd name="connsiteY330" fmla="*/ 3047249 h 9103316"/>
              <a:gd name="connsiteX331" fmla="*/ 6054875 w 24089813"/>
              <a:gd name="connsiteY331" fmla="*/ 2907061 h 9103316"/>
              <a:gd name="connsiteX332" fmla="*/ 6393043 w 24089813"/>
              <a:gd name="connsiteY332" fmla="*/ 2887385 h 9103316"/>
              <a:gd name="connsiteX333" fmla="*/ 5587588 w 24089813"/>
              <a:gd name="connsiteY333" fmla="*/ 2830818 h 9103316"/>
              <a:gd name="connsiteX334" fmla="*/ 5287541 w 24089813"/>
              <a:gd name="connsiteY334" fmla="*/ 2811142 h 9103316"/>
              <a:gd name="connsiteX335" fmla="*/ 6706617 w 24089813"/>
              <a:gd name="connsiteY335" fmla="*/ 2849264 h 9103316"/>
              <a:gd name="connsiteX336" fmla="*/ 11294635 w 24089813"/>
              <a:gd name="connsiteY336" fmla="*/ 3992904 h 9103316"/>
              <a:gd name="connsiteX337" fmla="*/ 11332756 w 24089813"/>
              <a:gd name="connsiteY337" fmla="*/ 4012579 h 9103316"/>
              <a:gd name="connsiteX338" fmla="*/ 11332756 w 24089813"/>
              <a:gd name="connsiteY338" fmla="*/ 4012579 h 9103316"/>
              <a:gd name="connsiteX339" fmla="*/ 11294635 w 24089813"/>
              <a:gd name="connsiteY339" fmla="*/ 3992904 h 9103316"/>
              <a:gd name="connsiteX340" fmla="*/ 8297851 w 24089813"/>
              <a:gd name="connsiteY340" fmla="*/ 2990682 h 9103316"/>
              <a:gd name="connsiteX341" fmla="*/ 7926482 w 24089813"/>
              <a:gd name="connsiteY341" fmla="*/ 2907061 h 9103316"/>
              <a:gd name="connsiteX342" fmla="*/ 7964602 w 24089813"/>
              <a:gd name="connsiteY342" fmla="*/ 2849264 h 9103316"/>
              <a:gd name="connsiteX343" fmla="*/ 7582165 w 24089813"/>
              <a:gd name="connsiteY343" fmla="*/ 2792696 h 9103316"/>
              <a:gd name="connsiteX344" fmla="*/ 7358359 w 24089813"/>
              <a:gd name="connsiteY344" fmla="*/ 2747197 h 9103316"/>
              <a:gd name="connsiteX345" fmla="*/ 7550193 w 24089813"/>
              <a:gd name="connsiteY345" fmla="*/ 2734900 h 9103316"/>
              <a:gd name="connsiteX346" fmla="*/ 8438037 w 24089813"/>
              <a:gd name="connsiteY346" fmla="*/ 2849264 h 9103316"/>
              <a:gd name="connsiteX347" fmla="*/ 10776930 w 24089813"/>
              <a:gd name="connsiteY347" fmla="*/ 3520691 h 9103316"/>
              <a:gd name="connsiteX348" fmla="*/ 10776930 w 24089813"/>
              <a:gd name="connsiteY348" fmla="*/ 3520691 h 9103316"/>
              <a:gd name="connsiteX349" fmla="*/ 10265374 w 24089813"/>
              <a:gd name="connsiteY349" fmla="*/ 3284585 h 9103316"/>
              <a:gd name="connsiteX350" fmla="*/ 7850240 w 24089813"/>
              <a:gd name="connsiteY350" fmla="*/ 2651278 h 9103316"/>
              <a:gd name="connsiteX351" fmla="*/ 8815555 w 24089813"/>
              <a:gd name="connsiteY351" fmla="*/ 2792696 h 9103316"/>
              <a:gd name="connsiteX352" fmla="*/ 9071334 w 24089813"/>
              <a:gd name="connsiteY352" fmla="*/ 2830818 h 9103316"/>
              <a:gd name="connsiteX353" fmla="*/ 8834001 w 24089813"/>
              <a:gd name="connsiteY353" fmla="*/ 2773021 h 9103316"/>
              <a:gd name="connsiteX354" fmla="*/ 8399917 w 24089813"/>
              <a:gd name="connsiteY354" fmla="*/ 2670954 h 9103316"/>
              <a:gd name="connsiteX355" fmla="*/ 8655694 w 24089813"/>
              <a:gd name="connsiteY355" fmla="*/ 2613157 h 9103316"/>
              <a:gd name="connsiteX356" fmla="*/ 8201934 w 24089813"/>
              <a:gd name="connsiteY356" fmla="*/ 2498793 h 9103316"/>
              <a:gd name="connsiteX357" fmla="*/ 10029271 w 24089813"/>
              <a:gd name="connsiteY357" fmla="*/ 2907061 h 9103316"/>
              <a:gd name="connsiteX358" fmla="*/ 10029271 w 24089813"/>
              <a:gd name="connsiteY358" fmla="*/ 2907061 h 9103316"/>
              <a:gd name="connsiteX359" fmla="*/ 8495833 w 24089813"/>
              <a:gd name="connsiteY359" fmla="*/ 2479118 h 9103316"/>
              <a:gd name="connsiteX360" fmla="*/ 7671933 w 24089813"/>
              <a:gd name="connsiteY360" fmla="*/ 2319254 h 9103316"/>
              <a:gd name="connsiteX361" fmla="*/ 6802534 w 24089813"/>
              <a:gd name="connsiteY361" fmla="*/ 2179066 h 9103316"/>
              <a:gd name="connsiteX362" fmla="*/ 6884924 w 24089813"/>
              <a:gd name="connsiteY362" fmla="*/ 2140944 h 9103316"/>
              <a:gd name="connsiteX363" fmla="*/ 7236619 w 24089813"/>
              <a:gd name="connsiteY363" fmla="*/ 2159390 h 9103316"/>
              <a:gd name="connsiteX364" fmla="*/ 8457712 w 24089813"/>
              <a:gd name="connsiteY364" fmla="*/ 2281133 h 9103316"/>
              <a:gd name="connsiteX365" fmla="*/ 8713490 w 24089813"/>
              <a:gd name="connsiteY365" fmla="*/ 2299578 h 9103316"/>
              <a:gd name="connsiteX366" fmla="*/ 8399917 w 24089813"/>
              <a:gd name="connsiteY366" fmla="*/ 2223336 h 9103316"/>
              <a:gd name="connsiteX367" fmla="*/ 8770057 w 24089813"/>
              <a:gd name="connsiteY367" fmla="*/ 2223336 h 9103316"/>
              <a:gd name="connsiteX368" fmla="*/ 9166021 w 24089813"/>
              <a:gd name="connsiteY368" fmla="*/ 2281133 h 9103316"/>
              <a:gd name="connsiteX369" fmla="*/ 8297851 w 24089813"/>
              <a:gd name="connsiteY369" fmla="*/ 2063472 h 9103316"/>
              <a:gd name="connsiteX370" fmla="*/ 8457712 w 24089813"/>
              <a:gd name="connsiteY370" fmla="*/ 2025351 h 9103316"/>
              <a:gd name="connsiteX371" fmla="*/ 9089779 w 24089813"/>
              <a:gd name="connsiteY371" fmla="*/ 2101593 h 9103316"/>
              <a:gd name="connsiteX372" fmla="*/ 9345557 w 24089813"/>
              <a:gd name="connsiteY372" fmla="*/ 2140944 h 9103316"/>
              <a:gd name="connsiteX373" fmla="*/ 9045511 w 24089813"/>
              <a:gd name="connsiteY373" fmla="*/ 2063472 h 9103316"/>
              <a:gd name="connsiteX374" fmla="*/ 8553629 w 24089813"/>
              <a:gd name="connsiteY374" fmla="*/ 1903608 h 9103316"/>
              <a:gd name="connsiteX375" fmla="*/ 8003953 w 24089813"/>
              <a:gd name="connsiteY375" fmla="*/ 1807690 h 9103316"/>
              <a:gd name="connsiteX376" fmla="*/ 8201934 w 24089813"/>
              <a:gd name="connsiteY376" fmla="*/ 1731447 h 9103316"/>
              <a:gd name="connsiteX377" fmla="*/ 8148750 w 24089813"/>
              <a:gd name="connsiteY377" fmla="*/ 1709620 h 9103316"/>
              <a:gd name="connsiteX378" fmla="*/ 8111345 w 24089813"/>
              <a:gd name="connsiteY378" fmla="*/ 1708706 h 9103316"/>
              <a:gd name="connsiteX379" fmla="*/ 8168444 w 24089813"/>
              <a:gd name="connsiteY379" fmla="*/ 1701703 h 9103316"/>
              <a:gd name="connsiteX380" fmla="*/ 8438037 w 24089813"/>
              <a:gd name="connsiteY380" fmla="*/ 1731447 h 9103316"/>
              <a:gd name="connsiteX381" fmla="*/ 8438037 w 24089813"/>
              <a:gd name="connsiteY381" fmla="*/ 1731447 h 9103316"/>
              <a:gd name="connsiteX382" fmla="*/ 8361795 w 24089813"/>
              <a:gd name="connsiteY382" fmla="*/ 1667502 h 9103316"/>
              <a:gd name="connsiteX383" fmla="*/ 8968039 w 24089813"/>
              <a:gd name="connsiteY383" fmla="*/ 1769569 h 9103316"/>
              <a:gd name="connsiteX384" fmla="*/ 9147575 w 24089813"/>
              <a:gd name="connsiteY384" fmla="*/ 1807690 h 9103316"/>
              <a:gd name="connsiteX385" fmla="*/ 9147575 w 24089813"/>
              <a:gd name="connsiteY385" fmla="*/ 1807690 h 9103316"/>
              <a:gd name="connsiteX386" fmla="*/ 8968039 w 24089813"/>
              <a:gd name="connsiteY386" fmla="*/ 1769569 h 9103316"/>
              <a:gd name="connsiteX387" fmla="*/ 8240055 w 24089813"/>
              <a:gd name="connsiteY387" fmla="*/ 1591259 h 9103316"/>
              <a:gd name="connsiteX388" fmla="*/ 10093217 w 24089813"/>
              <a:gd name="connsiteY388" fmla="*/ 1941730 h 9103316"/>
              <a:gd name="connsiteX389" fmla="*/ 11408997 w 24089813"/>
              <a:gd name="connsiteY389" fmla="*/ 2459442 h 9103316"/>
              <a:gd name="connsiteX390" fmla="*/ 13158863 w 24089813"/>
              <a:gd name="connsiteY390" fmla="*/ 3443219 h 9103316"/>
              <a:gd name="connsiteX391" fmla="*/ 13728215 w 24089813"/>
              <a:gd name="connsiteY391" fmla="*/ 3794919 h 9103316"/>
              <a:gd name="connsiteX392" fmla="*/ 13708540 w 24089813"/>
              <a:gd name="connsiteY392" fmla="*/ 3756798 h 9103316"/>
              <a:gd name="connsiteX393" fmla="*/ 13236335 w 24089813"/>
              <a:gd name="connsiteY393" fmla="*/ 3418624 h 9103316"/>
              <a:gd name="connsiteX394" fmla="*/ 11504914 w 24089813"/>
              <a:gd name="connsiteY394" fmla="*/ 2377051 h 9103316"/>
              <a:gd name="connsiteX395" fmla="*/ 8987714 w 24089813"/>
              <a:gd name="connsiteY395" fmla="*/ 1457220 h 9103316"/>
              <a:gd name="connsiteX396" fmla="*/ 8789732 w 24089813"/>
              <a:gd name="connsiteY396" fmla="*/ 1411720 h 9103316"/>
              <a:gd name="connsiteX397" fmla="*/ 8834001 w 24089813"/>
              <a:gd name="connsiteY397" fmla="*/ 1373599 h 9103316"/>
              <a:gd name="connsiteX398" fmla="*/ 8297851 w 24089813"/>
              <a:gd name="connsiteY398" fmla="*/ 1259234 h 9103316"/>
              <a:gd name="connsiteX399" fmla="*/ 10521152 w 24089813"/>
              <a:gd name="connsiteY399" fmla="*/ 1807690 h 9103316"/>
              <a:gd name="connsiteX400" fmla="*/ 10585097 w 24089813"/>
              <a:gd name="connsiteY400" fmla="*/ 1827366 h 9103316"/>
              <a:gd name="connsiteX401" fmla="*/ 10642893 w 24089813"/>
              <a:gd name="connsiteY401" fmla="*/ 1847041 h 9103316"/>
              <a:gd name="connsiteX402" fmla="*/ 10642893 w 24089813"/>
              <a:gd name="connsiteY402" fmla="*/ 1847041 h 9103316"/>
              <a:gd name="connsiteX403" fmla="*/ 10585097 w 24089813"/>
              <a:gd name="connsiteY403" fmla="*/ 1827366 h 9103316"/>
              <a:gd name="connsiteX404" fmla="*/ 10521152 w 24089813"/>
              <a:gd name="connsiteY404" fmla="*/ 1807690 h 9103316"/>
              <a:gd name="connsiteX405" fmla="*/ 9479596 w 24089813"/>
              <a:gd name="connsiteY405" fmla="*/ 1373599 h 9103316"/>
              <a:gd name="connsiteX406" fmla="*/ 9479596 w 24089813"/>
              <a:gd name="connsiteY406" fmla="*/ 1373599 h 9103316"/>
              <a:gd name="connsiteX407" fmla="*/ 9403353 w 24089813"/>
              <a:gd name="connsiteY407" fmla="*/ 1315802 h 9103316"/>
              <a:gd name="connsiteX408" fmla="*/ 10151012 w 24089813"/>
              <a:gd name="connsiteY408" fmla="*/ 1495341 h 9103316"/>
              <a:gd name="connsiteX409" fmla="*/ 10207578 w 24089813"/>
              <a:gd name="connsiteY409" fmla="*/ 1513787 h 9103316"/>
              <a:gd name="connsiteX410" fmla="*/ 10265374 w 24089813"/>
              <a:gd name="connsiteY410" fmla="*/ 1533462 h 9103316"/>
              <a:gd name="connsiteX411" fmla="*/ 10265374 w 24089813"/>
              <a:gd name="connsiteY411" fmla="*/ 1533462 h 9103316"/>
              <a:gd name="connsiteX412" fmla="*/ 10207578 w 24089813"/>
              <a:gd name="connsiteY412" fmla="*/ 1513787 h 9103316"/>
              <a:gd name="connsiteX413" fmla="*/ 10151012 w 24089813"/>
              <a:gd name="connsiteY413" fmla="*/ 1495341 h 9103316"/>
              <a:gd name="connsiteX414" fmla="*/ 9659132 w 24089813"/>
              <a:gd name="connsiteY414" fmla="*/ 1315802 h 9103316"/>
              <a:gd name="connsiteX415" fmla="*/ 9127900 w 24089813"/>
              <a:gd name="connsiteY415" fmla="*/ 1157168 h 9103316"/>
              <a:gd name="connsiteX416" fmla="*/ 9403353 w 24089813"/>
              <a:gd name="connsiteY416" fmla="*/ 1157168 h 9103316"/>
              <a:gd name="connsiteX417" fmla="*/ 8597898 w 24089813"/>
              <a:gd name="connsiteY417" fmla="*/ 983777 h 9103316"/>
              <a:gd name="connsiteX418" fmla="*/ 8418362 w 24089813"/>
              <a:gd name="connsiteY418" fmla="*/ 919832 h 9103316"/>
              <a:gd name="connsiteX419" fmla="*/ 10189133 w 24089813"/>
              <a:gd name="connsiteY419" fmla="*/ 1353923 h 9103316"/>
              <a:gd name="connsiteX420" fmla="*/ 10425236 w 24089813"/>
              <a:gd name="connsiteY420" fmla="*/ 1411720 h 9103316"/>
              <a:gd name="connsiteX421" fmla="*/ 9677577 w 24089813"/>
              <a:gd name="connsiteY421" fmla="*/ 1117817 h 9103316"/>
              <a:gd name="connsiteX422" fmla="*/ 10367440 w 24089813"/>
              <a:gd name="connsiteY422" fmla="*/ 1315802 h 9103316"/>
              <a:gd name="connsiteX423" fmla="*/ 10367440 w 24089813"/>
              <a:gd name="connsiteY423" fmla="*/ 1315802 h 9103316"/>
              <a:gd name="connsiteX424" fmla="*/ 10009596 w 24089813"/>
              <a:gd name="connsiteY424" fmla="*/ 1117817 h 9103316"/>
              <a:gd name="connsiteX425" fmla="*/ 10348994 w 24089813"/>
              <a:gd name="connsiteY425" fmla="*/ 1219884 h 9103316"/>
              <a:gd name="connsiteX426" fmla="*/ 10521152 w 24089813"/>
              <a:gd name="connsiteY426" fmla="*/ 1219884 h 9103316"/>
              <a:gd name="connsiteX427" fmla="*/ 10802754 w 24089813"/>
              <a:gd name="connsiteY427" fmla="*/ 1335477 h 9103316"/>
              <a:gd name="connsiteX428" fmla="*/ 10661338 w 24089813"/>
              <a:gd name="connsiteY428" fmla="*/ 1259234 h 9103316"/>
              <a:gd name="connsiteX429" fmla="*/ 10719134 w 24089813"/>
              <a:gd name="connsiteY429" fmla="*/ 1239559 h 9103316"/>
              <a:gd name="connsiteX430" fmla="*/ 9601335 w 24089813"/>
              <a:gd name="connsiteY430" fmla="*/ 823913 h 9103316"/>
              <a:gd name="connsiteX431" fmla="*/ 8495833 w 24089813"/>
              <a:gd name="connsiteY431" fmla="*/ 569361 h 9103316"/>
              <a:gd name="connsiteX432" fmla="*/ 8380242 w 24089813"/>
              <a:gd name="connsiteY432" fmla="*/ 511564 h 9103316"/>
              <a:gd name="connsiteX433" fmla="*/ 9747670 w 24089813"/>
              <a:gd name="connsiteY433" fmla="*/ 683725 h 9103316"/>
              <a:gd name="connsiteX434" fmla="*/ 9817763 w 24089813"/>
              <a:gd name="connsiteY434" fmla="*/ 683725 h 9103316"/>
              <a:gd name="connsiteX435" fmla="*/ 10151012 w 24089813"/>
              <a:gd name="connsiteY435" fmla="*/ 766117 h 9103316"/>
              <a:gd name="connsiteX436" fmla="*/ 10348994 w 24089813"/>
              <a:gd name="connsiteY436" fmla="*/ 747671 h 9103316"/>
              <a:gd name="connsiteX437" fmla="*/ 9563214 w 24089813"/>
              <a:gd name="connsiteY437" fmla="*/ 491889 h 9103316"/>
              <a:gd name="connsiteX438" fmla="*/ 9991151 w 24089813"/>
              <a:gd name="connsiteY438" fmla="*/ 530010 h 9103316"/>
              <a:gd name="connsiteX439" fmla="*/ 10246929 w 24089813"/>
              <a:gd name="connsiteY439" fmla="*/ 607482 h 9103316"/>
              <a:gd name="connsiteX440" fmla="*/ 10483032 w 24089813"/>
              <a:gd name="connsiteY440" fmla="*/ 664050 h 9103316"/>
              <a:gd name="connsiteX441" fmla="*/ 10131337 w 24089813"/>
              <a:gd name="connsiteY441" fmla="*/ 530010 h 9103316"/>
              <a:gd name="connsiteX442" fmla="*/ 9895234 w 24089813"/>
              <a:gd name="connsiteY442" fmla="*/ 332025 h 9103316"/>
              <a:gd name="connsiteX443" fmla="*/ 10348994 w 24089813"/>
              <a:gd name="connsiteY443" fmla="*/ 491889 h 9103316"/>
              <a:gd name="connsiteX444" fmla="*/ 11684451 w 24089813"/>
              <a:gd name="connsiteY444" fmla="*/ 983777 h 9103316"/>
              <a:gd name="connsiteX445" fmla="*/ 14730423 w 24089813"/>
              <a:gd name="connsiteY445" fmla="*/ 2830818 h 9103316"/>
              <a:gd name="connsiteX446" fmla="*/ 16327806 w 24089813"/>
              <a:gd name="connsiteY446" fmla="*/ 3564961 h 9103316"/>
              <a:gd name="connsiteX447" fmla="*/ 16289685 w 24089813"/>
              <a:gd name="connsiteY447" fmla="*/ 3578488 h 9103316"/>
              <a:gd name="connsiteX448" fmla="*/ 16583584 w 24089813"/>
              <a:gd name="connsiteY448" fmla="*/ 3654731 h 9103316"/>
              <a:gd name="connsiteX449" fmla="*/ 17510780 w 24089813"/>
              <a:gd name="connsiteY449" fmla="*/ 3852716 h 9103316"/>
              <a:gd name="connsiteX450" fmla="*/ 17606696 w 24089813"/>
              <a:gd name="connsiteY450" fmla="*/ 3872391 h 9103316"/>
              <a:gd name="connsiteX451" fmla="*/ 17606696 w 24089813"/>
              <a:gd name="connsiteY451" fmla="*/ 3872391 h 9103316"/>
              <a:gd name="connsiteX452" fmla="*/ 17510780 w 24089813"/>
              <a:gd name="connsiteY452" fmla="*/ 3852716 h 9103316"/>
              <a:gd name="connsiteX453" fmla="*/ 16880460 w 24089813"/>
              <a:gd name="connsiteY453" fmla="*/ 3712816 h 9103316"/>
              <a:gd name="connsiteX454" fmla="*/ 16694426 w 24089813"/>
              <a:gd name="connsiteY454" fmla="*/ 3659045 h 9103316"/>
              <a:gd name="connsiteX455" fmla="*/ 16714240 w 24089813"/>
              <a:gd name="connsiteY455" fmla="*/ 3657036 h 9103316"/>
              <a:gd name="connsiteX456" fmla="*/ 16743446 w 24089813"/>
              <a:gd name="connsiteY456" fmla="*/ 3654731 h 9103316"/>
              <a:gd name="connsiteX457" fmla="*/ 16327806 w 24089813"/>
              <a:gd name="connsiteY457" fmla="*/ 3520691 h 9103316"/>
              <a:gd name="connsiteX458" fmla="*/ 12469001 w 24089813"/>
              <a:gd name="connsiteY458" fmla="*/ 1277680 h 9103316"/>
              <a:gd name="connsiteX459" fmla="*/ 11172894 w 24089813"/>
              <a:gd name="connsiteY459" fmla="*/ 645604 h 9103316"/>
              <a:gd name="connsiteX460" fmla="*/ 11057302 w 24089813"/>
              <a:gd name="connsiteY460" fmla="*/ 549685 h 9103316"/>
              <a:gd name="connsiteX461" fmla="*/ 11824637 w 24089813"/>
              <a:gd name="connsiteY461" fmla="*/ 785792 h 9103316"/>
              <a:gd name="connsiteX462" fmla="*/ 11824637 w 24089813"/>
              <a:gd name="connsiteY462" fmla="*/ 785792 h 9103316"/>
              <a:gd name="connsiteX463" fmla="*/ 11057302 w 24089813"/>
              <a:gd name="connsiteY463" fmla="*/ 313579 h 9103316"/>
              <a:gd name="connsiteX464" fmla="*/ 10840875 w 24089813"/>
              <a:gd name="connsiteY464" fmla="*/ 134040 h 9103316"/>
              <a:gd name="connsiteX465" fmla="*/ 11626656 w 24089813"/>
              <a:gd name="connsiteY465" fmla="*/ 370146 h 9103316"/>
              <a:gd name="connsiteX466" fmla="*/ 11626656 w 24089813"/>
              <a:gd name="connsiteY466" fmla="*/ 370146 h 9103316"/>
              <a:gd name="connsiteX467" fmla="*/ 11352431 w 24089813"/>
              <a:gd name="connsiteY467" fmla="*/ 236107 h 9103316"/>
              <a:gd name="connsiteX468" fmla="*/ 11646331 w 24089813"/>
              <a:gd name="connsiteY468" fmla="*/ 313579 h 9103316"/>
              <a:gd name="connsiteX469" fmla="*/ 11447118 w 24089813"/>
              <a:gd name="connsiteY469" fmla="*/ 134040 h 9103316"/>
              <a:gd name="connsiteX470" fmla="*/ 11568859 w 24089813"/>
              <a:gd name="connsiteY470" fmla="*/ 134040 h 9103316"/>
              <a:gd name="connsiteX471" fmla="*/ 11352431 w 24089813"/>
              <a:gd name="connsiteY471" fmla="*/ 0 h 910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</a:cxnLst>
            <a:rect l="l" t="t" r="r" b="b"/>
            <a:pathLst>
              <a:path w="24089813" h="9103316">
                <a:moveTo>
                  <a:pt x="16679500" y="3654731"/>
                </a:moveTo>
                <a:lnTo>
                  <a:pt x="16694426" y="3659045"/>
                </a:lnTo>
                <a:lnTo>
                  <a:pt x="16694334" y="3659054"/>
                </a:lnTo>
                <a:cubicBezTo>
                  <a:pt x="16688186" y="3658958"/>
                  <a:pt x="16682882" y="3657805"/>
                  <a:pt x="16679500" y="3654731"/>
                </a:cubicBezTo>
                <a:close/>
                <a:moveTo>
                  <a:pt x="9147575" y="3616609"/>
                </a:moveTo>
                <a:cubicBezTo>
                  <a:pt x="9173399" y="3648582"/>
                  <a:pt x="9223817" y="3660879"/>
                  <a:pt x="9281613" y="3654731"/>
                </a:cubicBezTo>
                <a:cubicBezTo>
                  <a:pt x="9307436" y="3718676"/>
                  <a:pt x="9389826" y="3635055"/>
                  <a:pt x="9281613" y="3654731"/>
                </a:cubicBezTo>
                <a:cubicBezTo>
                  <a:pt x="9255789" y="3628907"/>
                  <a:pt x="9205371" y="3616609"/>
                  <a:pt x="9147575" y="3616609"/>
                </a:cubicBezTo>
                <a:close/>
                <a:moveTo>
                  <a:pt x="1415209" y="3360828"/>
                </a:moveTo>
                <a:cubicBezTo>
                  <a:pt x="1409060" y="3360828"/>
                  <a:pt x="1402912" y="3366976"/>
                  <a:pt x="1402912" y="3366976"/>
                </a:cubicBezTo>
                <a:cubicBezTo>
                  <a:pt x="1396763" y="3366976"/>
                  <a:pt x="1396763" y="3366976"/>
                  <a:pt x="1415209" y="3360828"/>
                </a:cubicBezTo>
                <a:close/>
                <a:moveTo>
                  <a:pt x="8154207" y="2474410"/>
                </a:moveTo>
                <a:cubicBezTo>
                  <a:pt x="8168732" y="2475966"/>
                  <a:pt x="8185948" y="2482807"/>
                  <a:pt x="8201934" y="2498793"/>
                </a:cubicBezTo>
                <a:cubicBezTo>
                  <a:pt x="8091262" y="2512628"/>
                  <a:pt x="8110629" y="2469741"/>
                  <a:pt x="8154207" y="2474410"/>
                </a:cubicBezTo>
                <a:close/>
                <a:moveTo>
                  <a:pt x="8107862" y="1708621"/>
                </a:moveTo>
                <a:lnTo>
                  <a:pt x="8111345" y="1708706"/>
                </a:lnTo>
                <a:lnTo>
                  <a:pt x="8086342" y="1711772"/>
                </a:lnTo>
                <a:cubicBezTo>
                  <a:pt x="8087880" y="1710235"/>
                  <a:pt x="8096257" y="1709082"/>
                  <a:pt x="8107862" y="1708621"/>
                </a:cubicBezTo>
                <a:close/>
                <a:moveTo>
                  <a:pt x="11352431" y="0"/>
                </a:moveTo>
                <a:cubicBezTo>
                  <a:pt x="11447118" y="0"/>
                  <a:pt x="11504914" y="51649"/>
                  <a:pt x="11588534" y="76243"/>
                </a:cubicBezTo>
                <a:cubicBezTo>
                  <a:pt x="11678302" y="108216"/>
                  <a:pt x="11766842" y="108216"/>
                  <a:pt x="11844312" y="134040"/>
                </a:cubicBezTo>
                <a:cubicBezTo>
                  <a:pt x="11888581" y="153715"/>
                  <a:pt x="11932850" y="197985"/>
                  <a:pt x="11978349" y="217661"/>
                </a:cubicBezTo>
                <a:cubicBezTo>
                  <a:pt x="12028767" y="229958"/>
                  <a:pt x="12085333" y="217661"/>
                  <a:pt x="12136981" y="236107"/>
                </a:cubicBezTo>
                <a:cubicBezTo>
                  <a:pt x="12302991" y="293904"/>
                  <a:pt x="12494824" y="427943"/>
                  <a:pt x="12666983" y="530010"/>
                </a:cubicBezTo>
                <a:cubicBezTo>
                  <a:pt x="12845289" y="632077"/>
                  <a:pt x="13018677" y="741522"/>
                  <a:pt x="13178539" y="843589"/>
                </a:cubicBezTo>
                <a:cubicBezTo>
                  <a:pt x="14136477" y="1443693"/>
                  <a:pt x="14954229" y="2108972"/>
                  <a:pt x="16015461" y="2555360"/>
                </a:cubicBezTo>
                <a:cubicBezTo>
                  <a:pt x="16245416" y="2651278"/>
                  <a:pt x="16449546" y="2741048"/>
                  <a:pt x="16699176" y="2811142"/>
                </a:cubicBezTo>
                <a:cubicBezTo>
                  <a:pt x="16833214" y="2849264"/>
                  <a:pt x="16979548" y="2900912"/>
                  <a:pt x="17114816" y="2926736"/>
                </a:cubicBezTo>
                <a:cubicBezTo>
                  <a:pt x="17395188" y="2996830"/>
                  <a:pt x="17702612" y="3002979"/>
                  <a:pt x="18021106" y="3066924"/>
                </a:cubicBezTo>
                <a:cubicBezTo>
                  <a:pt x="18040780" y="3073073"/>
                  <a:pt x="18136698" y="3098897"/>
                  <a:pt x="18156372" y="3105045"/>
                </a:cubicBezTo>
                <a:cubicBezTo>
                  <a:pt x="18136698" y="3098897"/>
                  <a:pt x="17982984" y="3117343"/>
                  <a:pt x="18136698" y="3143167"/>
                </a:cubicBezTo>
                <a:cubicBezTo>
                  <a:pt x="18386328" y="3188667"/>
                  <a:pt x="18640876" y="3213261"/>
                  <a:pt x="18864682" y="3245234"/>
                </a:cubicBezTo>
                <a:cubicBezTo>
                  <a:pt x="19006098" y="3264909"/>
                  <a:pt x="19165958" y="3316558"/>
                  <a:pt x="19299996" y="3341152"/>
                </a:cubicBezTo>
                <a:cubicBezTo>
                  <a:pt x="19370088" y="3354679"/>
                  <a:pt x="19440182" y="3335003"/>
                  <a:pt x="19497978" y="3360828"/>
                </a:cubicBezTo>
                <a:cubicBezTo>
                  <a:pt x="19510274" y="3366976"/>
                  <a:pt x="19478302" y="3380503"/>
                  <a:pt x="19452478" y="3380503"/>
                </a:cubicBezTo>
                <a:cubicBezTo>
                  <a:pt x="19434034" y="3373125"/>
                  <a:pt x="19420506" y="3366976"/>
                  <a:pt x="19414358" y="3380503"/>
                </a:cubicBezTo>
                <a:cubicBezTo>
                  <a:pt x="19414358" y="3386651"/>
                  <a:pt x="19434034" y="3386651"/>
                  <a:pt x="19452478" y="3380503"/>
                </a:cubicBezTo>
                <a:cubicBezTo>
                  <a:pt x="19484452" y="3398949"/>
                  <a:pt x="19523802" y="3437070"/>
                  <a:pt x="19504126" y="3437070"/>
                </a:cubicBezTo>
                <a:lnTo>
                  <a:pt x="19485534" y="3431905"/>
                </a:lnTo>
                <a:lnTo>
                  <a:pt x="19459858" y="3418624"/>
                </a:lnTo>
                <a:cubicBezTo>
                  <a:pt x="19466006" y="3424773"/>
                  <a:pt x="19472154" y="3427847"/>
                  <a:pt x="19479226" y="3430153"/>
                </a:cubicBezTo>
                <a:lnTo>
                  <a:pt x="19485534" y="3431905"/>
                </a:lnTo>
                <a:lnTo>
                  <a:pt x="19486604" y="3432459"/>
                </a:lnTo>
                <a:cubicBezTo>
                  <a:pt x="19494596" y="3435533"/>
                  <a:pt x="19501052" y="3437070"/>
                  <a:pt x="19504126" y="3437070"/>
                </a:cubicBezTo>
                <a:cubicBezTo>
                  <a:pt x="19657840" y="3488719"/>
                  <a:pt x="19925914" y="3475192"/>
                  <a:pt x="20085776" y="3482570"/>
                </a:cubicBezTo>
                <a:cubicBezTo>
                  <a:pt x="20609628" y="3508394"/>
                  <a:pt x="21369584" y="3456746"/>
                  <a:pt x="21702834" y="3462894"/>
                </a:cubicBezTo>
                <a:cubicBezTo>
                  <a:pt x="21727428" y="3462894"/>
                  <a:pt x="21817196" y="3469043"/>
                  <a:pt x="21836872" y="3482570"/>
                </a:cubicBezTo>
                <a:cubicBezTo>
                  <a:pt x="21785224" y="3456746"/>
                  <a:pt x="21619214" y="3539137"/>
                  <a:pt x="21715130" y="3532988"/>
                </a:cubicBezTo>
                <a:cubicBezTo>
                  <a:pt x="21523298" y="3558812"/>
                  <a:pt x="21185130" y="3558812"/>
                  <a:pt x="20973620" y="3558812"/>
                </a:cubicBezTo>
                <a:cubicBezTo>
                  <a:pt x="20667424" y="3558812"/>
                  <a:pt x="20321878" y="3564961"/>
                  <a:pt x="19791876" y="3539137"/>
                </a:cubicBezTo>
                <a:cubicBezTo>
                  <a:pt x="19721784" y="3532988"/>
                  <a:pt x="19459858" y="3494867"/>
                  <a:pt x="19434034" y="3520691"/>
                </a:cubicBezTo>
                <a:cubicBezTo>
                  <a:pt x="19440182" y="3520691"/>
                  <a:pt x="19548396" y="3584637"/>
                  <a:pt x="19536098" y="3578488"/>
                </a:cubicBezTo>
                <a:cubicBezTo>
                  <a:pt x="19625866" y="3596934"/>
                  <a:pt x="19989858" y="3571110"/>
                  <a:pt x="20009534" y="3616609"/>
                </a:cubicBezTo>
                <a:cubicBezTo>
                  <a:pt x="20027980" y="3660879"/>
                  <a:pt x="20353850" y="3635055"/>
                  <a:pt x="20341554" y="3635055"/>
                </a:cubicBezTo>
                <a:cubicBezTo>
                  <a:pt x="20481740" y="3642434"/>
                  <a:pt x="20679722" y="3654731"/>
                  <a:pt x="20851880" y="3654731"/>
                </a:cubicBezTo>
                <a:cubicBezTo>
                  <a:pt x="20935500" y="3654731"/>
                  <a:pt x="21407706" y="3680555"/>
                  <a:pt x="21145778" y="3680555"/>
                </a:cubicBezTo>
                <a:cubicBezTo>
                  <a:pt x="20897378" y="3680555"/>
                  <a:pt x="20685870" y="3642434"/>
                  <a:pt x="20417796" y="3680555"/>
                </a:cubicBezTo>
                <a:cubicBezTo>
                  <a:pt x="20302204" y="3692852"/>
                  <a:pt x="20455916" y="3692852"/>
                  <a:pt x="20379674" y="3718676"/>
                </a:cubicBezTo>
                <a:cubicBezTo>
                  <a:pt x="20334176" y="3730974"/>
                  <a:pt x="20193990" y="3730974"/>
                  <a:pt x="20085776" y="3756798"/>
                </a:cubicBezTo>
                <a:cubicBezTo>
                  <a:pt x="20021830" y="3769095"/>
                  <a:pt x="19976332" y="3808446"/>
                  <a:pt x="19925914" y="3814595"/>
                </a:cubicBezTo>
                <a:cubicBezTo>
                  <a:pt x="19836146" y="3826892"/>
                  <a:pt x="19785728" y="3788770"/>
                  <a:pt x="19734080" y="3814595"/>
                </a:cubicBezTo>
                <a:cubicBezTo>
                  <a:pt x="19689812" y="3833040"/>
                  <a:pt x="19727932" y="3890837"/>
                  <a:pt x="19714406" y="3890837"/>
                </a:cubicBezTo>
                <a:cubicBezTo>
                  <a:pt x="19625866" y="3910513"/>
                  <a:pt x="19178256" y="3852716"/>
                  <a:pt x="18967976" y="3852716"/>
                </a:cubicBezTo>
                <a:cubicBezTo>
                  <a:pt x="18928626" y="3852716"/>
                  <a:pt x="18640876" y="3865013"/>
                  <a:pt x="18808114" y="3890837"/>
                </a:cubicBezTo>
                <a:cubicBezTo>
                  <a:pt x="18992570" y="3922810"/>
                  <a:pt x="19210228" y="3960932"/>
                  <a:pt x="19414358" y="3974458"/>
                </a:cubicBezTo>
                <a:cubicBezTo>
                  <a:pt x="19491830" y="3974458"/>
                  <a:pt x="19913618" y="3986755"/>
                  <a:pt x="19925914" y="4012579"/>
                </a:cubicBezTo>
                <a:cubicBezTo>
                  <a:pt x="19932062" y="4024877"/>
                  <a:pt x="19286470" y="3992904"/>
                  <a:pt x="19612340" y="4050701"/>
                </a:cubicBezTo>
                <a:cubicBezTo>
                  <a:pt x="19919766" y="4102349"/>
                  <a:pt x="19497978" y="4108498"/>
                  <a:pt x="19434034" y="4108498"/>
                </a:cubicBezTo>
                <a:cubicBezTo>
                  <a:pt x="19350414" y="4108498"/>
                  <a:pt x="19076190" y="4056849"/>
                  <a:pt x="18986422" y="4088822"/>
                </a:cubicBezTo>
                <a:cubicBezTo>
                  <a:pt x="18800736" y="4158916"/>
                  <a:pt x="19370088" y="4140471"/>
                  <a:pt x="19555774" y="4146619"/>
                </a:cubicBezTo>
                <a:cubicBezTo>
                  <a:pt x="20021830" y="4172443"/>
                  <a:pt x="20225962" y="4184740"/>
                  <a:pt x="20597332" y="4210565"/>
                </a:cubicBezTo>
                <a:cubicBezTo>
                  <a:pt x="21037564" y="4236389"/>
                  <a:pt x="21695456" y="4268361"/>
                  <a:pt x="22194714" y="4248686"/>
                </a:cubicBezTo>
                <a:cubicBezTo>
                  <a:pt x="22309076" y="4242537"/>
                  <a:pt x="22666920" y="4166294"/>
                  <a:pt x="22526734" y="4248686"/>
                </a:cubicBezTo>
                <a:cubicBezTo>
                  <a:pt x="22443114" y="4292956"/>
                  <a:pt x="22475086" y="4274510"/>
                  <a:pt x="22290632" y="4286807"/>
                </a:cubicBezTo>
                <a:cubicBezTo>
                  <a:pt x="21995502" y="4306483"/>
                  <a:pt x="21415084" y="4356901"/>
                  <a:pt x="21229398" y="4364280"/>
                </a:cubicBezTo>
                <a:cubicBezTo>
                  <a:pt x="21185130" y="4364280"/>
                  <a:pt x="21145778" y="4364280"/>
                  <a:pt x="21107658" y="4364280"/>
                </a:cubicBezTo>
                <a:cubicBezTo>
                  <a:pt x="21025268" y="4356901"/>
                  <a:pt x="20947796" y="4350753"/>
                  <a:pt x="20935500" y="4364280"/>
                </a:cubicBezTo>
                <a:cubicBezTo>
                  <a:pt x="20935500" y="4364280"/>
                  <a:pt x="21011742" y="4364280"/>
                  <a:pt x="21107658" y="4364280"/>
                </a:cubicBezTo>
                <a:cubicBezTo>
                  <a:pt x="21153156" y="4364280"/>
                  <a:pt x="21191278" y="4370429"/>
                  <a:pt x="21229398" y="4364280"/>
                </a:cubicBezTo>
                <a:cubicBezTo>
                  <a:pt x="21344990" y="4370429"/>
                  <a:pt x="21471650" y="4370429"/>
                  <a:pt x="21542972" y="4364280"/>
                </a:cubicBezTo>
                <a:cubicBezTo>
                  <a:pt x="21868844" y="4350753"/>
                  <a:pt x="22072974" y="4364280"/>
                  <a:pt x="22366872" y="4344604"/>
                </a:cubicBezTo>
                <a:cubicBezTo>
                  <a:pt x="22500910" y="4338456"/>
                  <a:pt x="22948522" y="4268361"/>
                  <a:pt x="22960820" y="4306483"/>
                </a:cubicBezTo>
                <a:cubicBezTo>
                  <a:pt x="22980494" y="4376577"/>
                  <a:pt x="22768986" y="4350753"/>
                  <a:pt x="22705042" y="4364280"/>
                </a:cubicBezTo>
                <a:cubicBezTo>
                  <a:pt x="22436966" y="4420847"/>
                  <a:pt x="22966968" y="4428225"/>
                  <a:pt x="22960820" y="4428225"/>
                </a:cubicBezTo>
                <a:cubicBezTo>
                  <a:pt x="22974346" y="4428225"/>
                  <a:pt x="22826782" y="4446671"/>
                  <a:pt x="22762838" y="4466346"/>
                </a:cubicBezTo>
                <a:cubicBezTo>
                  <a:pt x="22718568" y="4472496"/>
                  <a:pt x="22756688" y="4492171"/>
                  <a:pt x="22724716" y="4504468"/>
                </a:cubicBezTo>
                <a:cubicBezTo>
                  <a:pt x="22558706" y="4567184"/>
                  <a:pt x="22207012" y="4516765"/>
                  <a:pt x="22015178" y="4579481"/>
                </a:cubicBezTo>
                <a:cubicBezTo>
                  <a:pt x="21823344" y="4554887"/>
                  <a:pt x="21913112" y="4643426"/>
                  <a:pt x="22015178" y="4579481"/>
                </a:cubicBezTo>
                <a:cubicBezTo>
                  <a:pt x="22079122" y="4611454"/>
                  <a:pt x="22213160" y="4542589"/>
                  <a:pt x="22270956" y="4579481"/>
                </a:cubicBezTo>
                <a:cubicBezTo>
                  <a:pt x="22290632" y="4599157"/>
                  <a:pt x="21893438" y="4663102"/>
                  <a:pt x="21913112" y="4663102"/>
                </a:cubicBezTo>
                <a:cubicBezTo>
                  <a:pt x="21702834" y="4695075"/>
                  <a:pt x="21637660" y="4675399"/>
                  <a:pt x="21191278" y="4701223"/>
                </a:cubicBezTo>
                <a:cubicBezTo>
                  <a:pt x="21043714" y="4707372"/>
                  <a:pt x="20347702" y="4707372"/>
                  <a:pt x="20341554" y="4720899"/>
                </a:cubicBezTo>
                <a:cubicBezTo>
                  <a:pt x="20341554" y="4720899"/>
                  <a:pt x="20571508" y="4752871"/>
                  <a:pt x="20679722" y="4759021"/>
                </a:cubicBezTo>
                <a:cubicBezTo>
                  <a:pt x="21279816" y="4790993"/>
                  <a:pt x="21785224" y="4790993"/>
                  <a:pt x="22328752" y="4759021"/>
                </a:cubicBezTo>
                <a:cubicBezTo>
                  <a:pt x="22513208" y="4745493"/>
                  <a:pt x="23178476" y="4637278"/>
                  <a:pt x="22980494" y="4739345"/>
                </a:cubicBezTo>
                <a:cubicBezTo>
                  <a:pt x="22916550" y="4771318"/>
                  <a:pt x="22737014" y="4790993"/>
                  <a:pt x="22666920" y="4797141"/>
                </a:cubicBezTo>
                <a:cubicBezTo>
                  <a:pt x="22366872" y="4822966"/>
                  <a:pt x="22903024" y="4803290"/>
                  <a:pt x="22922698" y="4797141"/>
                </a:cubicBezTo>
                <a:cubicBezTo>
                  <a:pt x="22928846" y="4803290"/>
                  <a:pt x="22890726" y="4867235"/>
                  <a:pt x="22878430" y="4854938"/>
                </a:cubicBezTo>
                <a:cubicBezTo>
                  <a:pt x="22890726" y="4867235"/>
                  <a:pt x="22966968" y="4854938"/>
                  <a:pt x="22980494" y="4854938"/>
                </a:cubicBezTo>
                <a:cubicBezTo>
                  <a:pt x="23242420" y="4854938"/>
                  <a:pt x="22839078" y="4918884"/>
                  <a:pt x="22724716" y="4937330"/>
                </a:cubicBezTo>
                <a:cubicBezTo>
                  <a:pt x="22181188" y="5007424"/>
                  <a:pt x="21555270" y="5020951"/>
                  <a:pt x="21031416" y="5071369"/>
                </a:cubicBezTo>
                <a:cubicBezTo>
                  <a:pt x="20935500" y="5084896"/>
                  <a:pt x="20245636" y="5033248"/>
                  <a:pt x="20207516" y="5071369"/>
                </a:cubicBezTo>
                <a:cubicBezTo>
                  <a:pt x="20193990" y="5084896"/>
                  <a:pt x="20583804" y="5091045"/>
                  <a:pt x="20679722" y="5091045"/>
                </a:cubicBezTo>
                <a:cubicBezTo>
                  <a:pt x="20909676" y="5103342"/>
                  <a:pt x="21133482" y="5116869"/>
                  <a:pt x="21325316" y="5109491"/>
                </a:cubicBezTo>
                <a:cubicBezTo>
                  <a:pt x="21817196" y="5097193"/>
                  <a:pt x="22181188" y="5180814"/>
                  <a:pt x="22641096" y="5129166"/>
                </a:cubicBezTo>
                <a:cubicBezTo>
                  <a:pt x="22680446" y="5129166"/>
                  <a:pt x="22916550" y="5065221"/>
                  <a:pt x="22942374" y="5091045"/>
                </a:cubicBezTo>
                <a:cubicBezTo>
                  <a:pt x="22934996" y="5091045"/>
                  <a:pt x="22807106" y="5135315"/>
                  <a:pt x="22724716" y="5148842"/>
                </a:cubicBezTo>
                <a:cubicBezTo>
                  <a:pt x="22481236" y="5193112"/>
                  <a:pt x="22417290" y="5193112"/>
                  <a:pt x="22213160" y="5231233"/>
                </a:cubicBezTo>
                <a:cubicBezTo>
                  <a:pt x="22117244" y="5244760"/>
                  <a:pt x="21829494" y="5289030"/>
                  <a:pt x="22034854" y="5289030"/>
                </a:cubicBezTo>
                <a:cubicBezTo>
                  <a:pt x="22424668" y="5282881"/>
                  <a:pt x="22628800" y="5250908"/>
                  <a:pt x="22980494" y="5231233"/>
                </a:cubicBezTo>
                <a:cubicBezTo>
                  <a:pt x="23088708" y="5225085"/>
                  <a:pt x="23364162" y="5244760"/>
                  <a:pt x="23178476" y="5269354"/>
                </a:cubicBezTo>
                <a:cubicBezTo>
                  <a:pt x="23037060" y="5289030"/>
                  <a:pt x="22992792" y="5314854"/>
                  <a:pt x="22922698" y="5327152"/>
                </a:cubicBezTo>
                <a:cubicBezTo>
                  <a:pt x="22462790" y="5423069"/>
                  <a:pt x="21829494" y="5391097"/>
                  <a:pt x="21427380" y="5467339"/>
                </a:cubicBezTo>
                <a:cubicBezTo>
                  <a:pt x="21273668" y="5493163"/>
                  <a:pt x="21191278" y="5525136"/>
                  <a:pt x="20955174" y="5525136"/>
                </a:cubicBezTo>
                <a:cubicBezTo>
                  <a:pt x="20929352" y="5525136"/>
                  <a:pt x="20673574" y="5487015"/>
                  <a:pt x="20635452" y="5525136"/>
                </a:cubicBezTo>
                <a:cubicBezTo>
                  <a:pt x="20635452" y="5525136"/>
                  <a:pt x="21037564" y="5544812"/>
                  <a:pt x="21049862" y="5544812"/>
                </a:cubicBezTo>
                <a:cubicBezTo>
                  <a:pt x="21203574" y="5544812"/>
                  <a:pt x="21351138" y="5487015"/>
                  <a:pt x="21503622" y="5544812"/>
                </a:cubicBezTo>
                <a:cubicBezTo>
                  <a:pt x="21440908" y="5518988"/>
                  <a:pt x="21383112" y="5634581"/>
                  <a:pt x="21447056" y="5621054"/>
                </a:cubicBezTo>
                <a:cubicBezTo>
                  <a:pt x="21255222" y="5678851"/>
                  <a:pt x="20699396" y="5666554"/>
                  <a:pt x="20481740" y="5666554"/>
                </a:cubicBezTo>
                <a:cubicBezTo>
                  <a:pt x="20296054" y="5659176"/>
                  <a:pt x="19740230" y="5653027"/>
                  <a:pt x="19536098" y="5640730"/>
                </a:cubicBezTo>
                <a:cubicBezTo>
                  <a:pt x="19472154" y="5640730"/>
                  <a:pt x="19356562" y="5602609"/>
                  <a:pt x="19338116" y="5621054"/>
                </a:cubicBezTo>
                <a:cubicBezTo>
                  <a:pt x="19299996" y="5659176"/>
                  <a:pt x="19504126" y="5659176"/>
                  <a:pt x="19516424" y="5666554"/>
                </a:cubicBezTo>
                <a:cubicBezTo>
                  <a:pt x="20098072" y="5685000"/>
                  <a:pt x="20679722" y="5710824"/>
                  <a:pt x="21383112" y="5685000"/>
                </a:cubicBezTo>
                <a:cubicBezTo>
                  <a:pt x="21670862" y="5672703"/>
                  <a:pt x="21951234" y="5685000"/>
                  <a:pt x="22213160" y="5685000"/>
                </a:cubicBezTo>
                <a:cubicBezTo>
                  <a:pt x="22366872" y="5685000"/>
                  <a:pt x="22449262" y="5627203"/>
                  <a:pt x="22564854" y="5640730"/>
                </a:cubicBezTo>
                <a:cubicBezTo>
                  <a:pt x="22609124" y="5646879"/>
                  <a:pt x="22602976" y="5685000"/>
                  <a:pt x="22641096" y="5704675"/>
                </a:cubicBezTo>
                <a:cubicBezTo>
                  <a:pt x="22756688" y="5748945"/>
                  <a:pt x="22814484" y="5697297"/>
                  <a:pt x="22820634" y="5704675"/>
                </a:cubicBezTo>
                <a:cubicBezTo>
                  <a:pt x="22858754" y="5716973"/>
                  <a:pt x="22762838" y="5762472"/>
                  <a:pt x="22762838" y="5742797"/>
                </a:cubicBezTo>
                <a:cubicBezTo>
                  <a:pt x="22756688" y="5806742"/>
                  <a:pt x="23158802" y="5774770"/>
                  <a:pt x="22896874" y="5819039"/>
                </a:cubicBezTo>
                <a:cubicBezTo>
                  <a:pt x="22532882" y="5882985"/>
                  <a:pt x="23102234" y="5800594"/>
                  <a:pt x="23132978" y="5800594"/>
                </a:cubicBezTo>
                <a:cubicBezTo>
                  <a:pt x="23167102" y="5805205"/>
                  <a:pt x="23168024" y="5813275"/>
                  <a:pt x="23188142" y="5825322"/>
                </a:cubicBezTo>
                <a:lnTo>
                  <a:pt x="23204262" y="5832909"/>
                </a:lnTo>
                <a:lnTo>
                  <a:pt x="23203672" y="5833140"/>
                </a:lnTo>
                <a:cubicBezTo>
                  <a:pt x="23204608" y="5834411"/>
                  <a:pt x="23208604" y="5836255"/>
                  <a:pt x="23216598" y="5838715"/>
                </a:cubicBezTo>
                <a:lnTo>
                  <a:pt x="23204262" y="5832909"/>
                </a:lnTo>
                <a:lnTo>
                  <a:pt x="23209104" y="5831010"/>
                </a:lnTo>
                <a:cubicBezTo>
                  <a:pt x="23234580" y="5830030"/>
                  <a:pt x="23336492" y="5848245"/>
                  <a:pt x="23312514" y="5876836"/>
                </a:cubicBezTo>
                <a:cubicBezTo>
                  <a:pt x="23292838" y="5908809"/>
                  <a:pt x="23146504" y="5882985"/>
                  <a:pt x="23196922" y="5876836"/>
                </a:cubicBezTo>
                <a:cubicBezTo>
                  <a:pt x="23120680" y="5882985"/>
                  <a:pt x="22756688" y="5928485"/>
                  <a:pt x="22960820" y="5960457"/>
                </a:cubicBezTo>
                <a:cubicBezTo>
                  <a:pt x="23184624" y="5992430"/>
                  <a:pt x="22814484" y="6030551"/>
                  <a:pt x="22744392" y="6036700"/>
                </a:cubicBezTo>
                <a:cubicBezTo>
                  <a:pt x="22456642" y="6074821"/>
                  <a:pt x="22807106" y="6068673"/>
                  <a:pt x="22820634" y="6055146"/>
                </a:cubicBezTo>
                <a:cubicBezTo>
                  <a:pt x="22744392" y="6151064"/>
                  <a:pt x="22098798" y="6100646"/>
                  <a:pt x="22053298" y="6158442"/>
                </a:cubicBezTo>
                <a:cubicBezTo>
                  <a:pt x="22034854" y="6176888"/>
                  <a:pt x="22270956" y="6151064"/>
                  <a:pt x="22328752" y="6158442"/>
                </a:cubicBezTo>
                <a:cubicBezTo>
                  <a:pt x="22404994" y="6158442"/>
                  <a:pt x="22322604" y="6176888"/>
                  <a:pt x="22366872" y="6196564"/>
                </a:cubicBezTo>
                <a:cubicBezTo>
                  <a:pt x="22526734" y="6240834"/>
                  <a:pt x="22916550" y="6119091"/>
                  <a:pt x="23037060" y="6158442"/>
                </a:cubicBezTo>
                <a:cubicBezTo>
                  <a:pt x="23044438" y="6190415"/>
                  <a:pt x="22903024" y="6176888"/>
                  <a:pt x="22922698" y="6176888"/>
                </a:cubicBezTo>
                <a:cubicBezTo>
                  <a:pt x="22832930" y="6183037"/>
                  <a:pt x="22219308" y="6246982"/>
                  <a:pt x="22213160" y="6272806"/>
                </a:cubicBezTo>
                <a:cubicBezTo>
                  <a:pt x="22213160" y="6266658"/>
                  <a:pt x="22462790" y="6310928"/>
                  <a:pt x="22468938" y="6310928"/>
                </a:cubicBezTo>
                <a:cubicBezTo>
                  <a:pt x="22552558" y="6310928"/>
                  <a:pt x="22666920" y="6304779"/>
                  <a:pt x="22724716" y="6310928"/>
                </a:cubicBezTo>
                <a:cubicBezTo>
                  <a:pt x="22807106" y="6318306"/>
                  <a:pt x="23222746" y="6285104"/>
                  <a:pt x="23018616" y="6330603"/>
                </a:cubicBezTo>
                <a:cubicBezTo>
                  <a:pt x="22666920" y="6406846"/>
                  <a:pt x="22181188" y="6452346"/>
                  <a:pt x="21874992" y="6528588"/>
                </a:cubicBezTo>
                <a:cubicBezTo>
                  <a:pt x="21715130" y="6566710"/>
                  <a:pt x="21613066" y="6508913"/>
                  <a:pt x="21401556" y="6566710"/>
                </a:cubicBezTo>
                <a:cubicBezTo>
                  <a:pt x="21453204" y="6554413"/>
                  <a:pt x="21427380" y="6618358"/>
                  <a:pt x="21389260" y="6624507"/>
                </a:cubicBezTo>
                <a:cubicBezTo>
                  <a:pt x="21369584" y="6618358"/>
                  <a:pt x="21351138" y="6618358"/>
                  <a:pt x="21344990" y="6604831"/>
                </a:cubicBezTo>
                <a:cubicBezTo>
                  <a:pt x="21357288" y="6624507"/>
                  <a:pt x="21375734" y="6624507"/>
                  <a:pt x="21389260" y="6624507"/>
                </a:cubicBezTo>
                <a:cubicBezTo>
                  <a:pt x="21485176" y="6636804"/>
                  <a:pt x="21721280" y="6610980"/>
                  <a:pt x="21797520" y="6604831"/>
                </a:cubicBezTo>
                <a:cubicBezTo>
                  <a:pt x="21887290" y="6604831"/>
                  <a:pt x="22194714" y="6580237"/>
                  <a:pt x="22347198" y="6566710"/>
                </a:cubicBezTo>
                <a:cubicBezTo>
                  <a:pt x="22462790" y="6560561"/>
                  <a:pt x="23108384" y="6470792"/>
                  <a:pt x="23132978" y="6528588"/>
                </a:cubicBezTo>
                <a:cubicBezTo>
                  <a:pt x="23172328" y="6610980"/>
                  <a:pt x="22986642" y="6592534"/>
                  <a:pt x="22878430" y="6604831"/>
                </a:cubicBezTo>
                <a:cubicBezTo>
                  <a:pt x="22680446" y="6636804"/>
                  <a:pt x="22443114" y="6668777"/>
                  <a:pt x="22251280" y="6688452"/>
                </a:cubicBezTo>
                <a:cubicBezTo>
                  <a:pt x="22245132" y="6688452"/>
                  <a:pt x="21919262" y="6700749"/>
                  <a:pt x="21919262" y="6706898"/>
                </a:cubicBezTo>
                <a:cubicBezTo>
                  <a:pt x="21887290" y="6770843"/>
                  <a:pt x="22334900" y="6746249"/>
                  <a:pt x="22091420" y="6764695"/>
                </a:cubicBezTo>
                <a:cubicBezTo>
                  <a:pt x="21791372" y="6790519"/>
                  <a:pt x="21325316" y="6784370"/>
                  <a:pt x="21049862" y="6822492"/>
                </a:cubicBezTo>
                <a:cubicBezTo>
                  <a:pt x="20999444" y="6834789"/>
                  <a:pt x="20973620" y="6860613"/>
                  <a:pt x="20935500" y="6860613"/>
                </a:cubicBezTo>
                <a:cubicBezTo>
                  <a:pt x="20833434" y="6872910"/>
                  <a:pt x="20309582" y="6854464"/>
                  <a:pt x="20283758" y="6880289"/>
                </a:cubicBezTo>
                <a:cubicBezTo>
                  <a:pt x="20277610" y="6892586"/>
                  <a:pt x="20564130" y="6906113"/>
                  <a:pt x="20597332" y="6906113"/>
                </a:cubicBezTo>
                <a:cubicBezTo>
                  <a:pt x="20731370" y="6906113"/>
                  <a:pt x="21351138" y="6906113"/>
                  <a:pt x="20955174" y="6924559"/>
                </a:cubicBezTo>
                <a:cubicBezTo>
                  <a:pt x="20787936" y="6930707"/>
                  <a:pt x="20743666" y="6912261"/>
                  <a:pt x="20597332" y="6924559"/>
                </a:cubicBezTo>
                <a:cubicBezTo>
                  <a:pt x="20571508" y="6924559"/>
                  <a:pt x="20015682" y="6918410"/>
                  <a:pt x="19989858" y="6944234"/>
                </a:cubicBezTo>
                <a:cubicBezTo>
                  <a:pt x="19983710" y="6944234"/>
                  <a:pt x="20589954" y="6976206"/>
                  <a:pt x="20557982" y="6962680"/>
                </a:cubicBezTo>
                <a:cubicBezTo>
                  <a:pt x="20609628" y="6976206"/>
                  <a:pt x="20391972" y="6988504"/>
                  <a:pt x="20367378" y="6982355"/>
                </a:cubicBezTo>
                <a:cubicBezTo>
                  <a:pt x="20398120" y="6988504"/>
                  <a:pt x="20737518" y="7000801"/>
                  <a:pt x="20775638" y="7000801"/>
                </a:cubicBezTo>
                <a:cubicBezTo>
                  <a:pt x="21005592" y="6982355"/>
                  <a:pt x="21249074" y="7020476"/>
                  <a:pt x="21465502" y="7020476"/>
                </a:cubicBezTo>
                <a:cubicBezTo>
                  <a:pt x="21631512" y="7020476"/>
                  <a:pt x="22373022" y="6924559"/>
                  <a:pt x="22507058" y="6956531"/>
                </a:cubicBezTo>
                <a:cubicBezTo>
                  <a:pt x="22475086" y="6956531"/>
                  <a:pt x="22443114" y="7000801"/>
                  <a:pt x="22449262" y="7000801"/>
                </a:cubicBezTo>
                <a:cubicBezTo>
                  <a:pt x="22398846" y="7020476"/>
                  <a:pt x="22264808" y="7064746"/>
                  <a:pt x="22213160" y="7078274"/>
                </a:cubicBezTo>
                <a:cubicBezTo>
                  <a:pt x="21945086" y="7154516"/>
                  <a:pt x="22513208" y="7136070"/>
                  <a:pt x="22584530" y="7116394"/>
                </a:cubicBezTo>
                <a:cubicBezTo>
                  <a:pt x="22539032" y="7160664"/>
                  <a:pt x="22494762" y="7136070"/>
                  <a:pt x="22449262" y="7142219"/>
                </a:cubicBezTo>
                <a:cubicBezTo>
                  <a:pt x="22417290" y="7142219"/>
                  <a:pt x="22130770" y="7168043"/>
                  <a:pt x="22290632" y="7180340"/>
                </a:cubicBezTo>
                <a:cubicBezTo>
                  <a:pt x="22475086" y="7192638"/>
                  <a:pt x="22686596" y="7128692"/>
                  <a:pt x="22820634" y="7116394"/>
                </a:cubicBezTo>
                <a:cubicBezTo>
                  <a:pt x="22916550" y="7110246"/>
                  <a:pt x="23242420" y="7110246"/>
                  <a:pt x="23236272" y="7096719"/>
                </a:cubicBezTo>
                <a:cubicBezTo>
                  <a:pt x="23260866" y="7122544"/>
                  <a:pt x="23018616" y="7174192"/>
                  <a:pt x="22910402" y="7180340"/>
                </a:cubicBezTo>
                <a:cubicBezTo>
                  <a:pt x="22884578" y="7174192"/>
                  <a:pt x="22864902" y="7174192"/>
                  <a:pt x="22858754" y="7180340"/>
                </a:cubicBezTo>
                <a:cubicBezTo>
                  <a:pt x="22858754" y="7186489"/>
                  <a:pt x="22878430" y="7186489"/>
                  <a:pt x="22910402" y="7180340"/>
                </a:cubicBezTo>
                <a:cubicBezTo>
                  <a:pt x="22934996" y="7186489"/>
                  <a:pt x="22966968" y="7192638"/>
                  <a:pt x="22960820" y="7198786"/>
                </a:cubicBezTo>
                <a:cubicBezTo>
                  <a:pt x="22948522" y="7206164"/>
                  <a:pt x="22878430" y="7230759"/>
                  <a:pt x="22800958" y="7218462"/>
                </a:cubicBezTo>
                <a:cubicBezTo>
                  <a:pt x="22775134" y="7154516"/>
                  <a:pt x="22698892" y="7238137"/>
                  <a:pt x="22800958" y="7218462"/>
                </a:cubicBezTo>
                <a:cubicBezTo>
                  <a:pt x="22737014" y="7256583"/>
                  <a:pt x="22686596" y="7230759"/>
                  <a:pt x="22622650" y="7238137"/>
                </a:cubicBezTo>
                <a:cubicBezTo>
                  <a:pt x="22584530" y="7244286"/>
                  <a:pt x="22315226" y="7263961"/>
                  <a:pt x="22488614" y="7276258"/>
                </a:cubicBezTo>
                <a:cubicBezTo>
                  <a:pt x="22686596" y="7288556"/>
                  <a:pt x="22878430" y="7218462"/>
                  <a:pt x="23037060" y="7218462"/>
                </a:cubicBezTo>
                <a:cubicBezTo>
                  <a:pt x="23114532" y="7218462"/>
                  <a:pt x="23242420" y="7256583"/>
                  <a:pt x="23312514" y="7256583"/>
                </a:cubicBezTo>
                <a:cubicBezTo>
                  <a:pt x="23498198" y="7263961"/>
                  <a:pt x="23824070" y="7212313"/>
                  <a:pt x="23606412" y="7256583"/>
                </a:cubicBezTo>
                <a:cubicBezTo>
                  <a:pt x="23452700" y="7288556"/>
                  <a:pt x="23082560" y="7352501"/>
                  <a:pt x="22922698" y="7372176"/>
                </a:cubicBezTo>
                <a:cubicBezTo>
                  <a:pt x="22526734" y="7422595"/>
                  <a:pt x="22309076" y="7384474"/>
                  <a:pt x="22072974" y="7454568"/>
                </a:cubicBezTo>
                <a:cubicBezTo>
                  <a:pt x="22041002" y="7460716"/>
                  <a:pt x="22053298" y="7486540"/>
                  <a:pt x="22034854" y="7493919"/>
                </a:cubicBezTo>
                <a:cubicBezTo>
                  <a:pt x="21925410" y="7512365"/>
                  <a:pt x="21791372" y="7524662"/>
                  <a:pt x="21702834" y="7532040"/>
                </a:cubicBezTo>
                <a:cubicBezTo>
                  <a:pt x="21447056" y="7564013"/>
                  <a:pt x="21663484" y="7564013"/>
                  <a:pt x="21779076" y="7550486"/>
                </a:cubicBezTo>
                <a:cubicBezTo>
                  <a:pt x="21893438" y="7538189"/>
                  <a:pt x="22277104" y="7544338"/>
                  <a:pt x="22386548" y="7532040"/>
                </a:cubicBezTo>
                <a:cubicBezTo>
                  <a:pt x="22456642" y="7524662"/>
                  <a:pt x="22373022" y="7480392"/>
                  <a:pt x="22507058" y="7493919"/>
                </a:cubicBezTo>
                <a:cubicBezTo>
                  <a:pt x="22513208" y="7493919"/>
                  <a:pt x="22481236" y="7556635"/>
                  <a:pt x="22468938" y="7550486"/>
                </a:cubicBezTo>
                <a:cubicBezTo>
                  <a:pt x="22513208" y="7582459"/>
                  <a:pt x="22698892" y="7544338"/>
                  <a:pt x="22820634" y="7532040"/>
                </a:cubicBezTo>
                <a:cubicBezTo>
                  <a:pt x="22954670" y="7518514"/>
                  <a:pt x="23069032" y="7474244"/>
                  <a:pt x="23178476" y="7493919"/>
                </a:cubicBezTo>
                <a:cubicBezTo>
                  <a:pt x="22942374" y="7544338"/>
                  <a:pt x="22871050" y="7538189"/>
                  <a:pt x="22724716" y="7550486"/>
                </a:cubicBezTo>
                <a:cubicBezTo>
                  <a:pt x="22673068" y="7556635"/>
                  <a:pt x="22060678" y="7634107"/>
                  <a:pt x="22347198" y="7634107"/>
                </a:cubicBezTo>
                <a:cubicBezTo>
                  <a:pt x="22666920" y="7620580"/>
                  <a:pt x="22890726" y="7556635"/>
                  <a:pt x="23216598" y="7532040"/>
                </a:cubicBezTo>
                <a:cubicBezTo>
                  <a:pt x="23394904" y="7518514"/>
                  <a:pt x="23682654" y="7474244"/>
                  <a:pt x="23824070" y="7493919"/>
                </a:cubicBezTo>
                <a:cubicBezTo>
                  <a:pt x="23894162" y="7500068"/>
                  <a:pt x="23817922" y="7518514"/>
                  <a:pt x="23862190" y="7532040"/>
                </a:cubicBezTo>
                <a:cubicBezTo>
                  <a:pt x="23874488" y="7532040"/>
                  <a:pt x="23964256" y="7532040"/>
                  <a:pt x="23964256" y="7532040"/>
                </a:cubicBezTo>
                <a:cubicBezTo>
                  <a:pt x="23951958" y="7582459"/>
                  <a:pt x="23574440" y="7602134"/>
                  <a:pt x="23568292" y="7608283"/>
                </a:cubicBezTo>
                <a:cubicBezTo>
                  <a:pt x="23542468" y="7659932"/>
                  <a:pt x="23752748" y="7614432"/>
                  <a:pt x="23746598" y="7608283"/>
                </a:cubicBezTo>
                <a:cubicBezTo>
                  <a:pt x="23856042" y="7620580"/>
                  <a:pt x="23722004" y="7627958"/>
                  <a:pt x="23784720" y="7652553"/>
                </a:cubicBezTo>
                <a:cubicBezTo>
                  <a:pt x="23912608" y="7690674"/>
                  <a:pt x="24079848" y="7646404"/>
                  <a:pt x="23880636" y="7690674"/>
                </a:cubicBezTo>
                <a:cubicBezTo>
                  <a:pt x="23740450" y="7723877"/>
                  <a:pt x="23562144" y="7723877"/>
                  <a:pt x="23472376" y="7748472"/>
                </a:cubicBezTo>
                <a:cubicBezTo>
                  <a:pt x="23414580" y="7761998"/>
                  <a:pt x="23376458" y="7800120"/>
                  <a:pt x="23350634" y="7806268"/>
                </a:cubicBezTo>
                <a:cubicBezTo>
                  <a:pt x="23190774" y="7844390"/>
                  <a:pt x="22916550" y="7864065"/>
                  <a:pt x="22744392" y="7889889"/>
                </a:cubicBezTo>
                <a:cubicBezTo>
                  <a:pt x="22680446" y="7896038"/>
                  <a:pt x="22104946" y="7928010"/>
                  <a:pt x="22091420" y="7946456"/>
                </a:cubicBezTo>
                <a:cubicBezTo>
                  <a:pt x="22079122" y="7972280"/>
                  <a:pt x="22277104" y="7966132"/>
                  <a:pt x="22290632" y="7966132"/>
                </a:cubicBezTo>
                <a:cubicBezTo>
                  <a:pt x="22826782" y="7940308"/>
                  <a:pt x="23388756" y="7806268"/>
                  <a:pt x="23842516" y="7806268"/>
                </a:cubicBezTo>
                <a:cubicBezTo>
                  <a:pt x="23792098" y="7876362"/>
                  <a:pt x="24014674" y="7786592"/>
                  <a:pt x="24060172" y="7825944"/>
                </a:cubicBezTo>
                <a:cubicBezTo>
                  <a:pt x="24072470" y="7832092"/>
                  <a:pt x="23926136" y="7864065"/>
                  <a:pt x="23926136" y="7864065"/>
                </a:cubicBezTo>
                <a:cubicBezTo>
                  <a:pt x="23260866" y="7972280"/>
                  <a:pt x="22507058" y="8036226"/>
                  <a:pt x="21919262" y="8119847"/>
                </a:cubicBezTo>
                <a:cubicBezTo>
                  <a:pt x="21887290" y="8132144"/>
                  <a:pt x="21919262" y="8144442"/>
                  <a:pt x="21919262" y="8119847"/>
                </a:cubicBezTo>
                <a:cubicBezTo>
                  <a:pt x="22053298" y="8176414"/>
                  <a:pt x="22219308" y="8048523"/>
                  <a:pt x="22386548" y="8100172"/>
                </a:cubicBezTo>
                <a:cubicBezTo>
                  <a:pt x="22436966" y="8119847"/>
                  <a:pt x="22341050" y="8119847"/>
                  <a:pt x="22328752" y="8119847"/>
                </a:cubicBezTo>
                <a:cubicBezTo>
                  <a:pt x="22009030" y="8170266"/>
                  <a:pt x="22475086" y="8138293"/>
                  <a:pt x="22526734" y="8144442"/>
                </a:cubicBezTo>
                <a:cubicBezTo>
                  <a:pt x="22641096" y="8151820"/>
                  <a:pt x="22871050" y="8132144"/>
                  <a:pt x="22980494" y="8144442"/>
                </a:cubicBezTo>
                <a:cubicBezTo>
                  <a:pt x="23140356" y="8151820"/>
                  <a:pt x="23030912" y="8144442"/>
                  <a:pt x="22960820" y="8164117"/>
                </a:cubicBezTo>
                <a:cubicBezTo>
                  <a:pt x="22698892" y="8215765"/>
                  <a:pt x="22117244" y="8260035"/>
                  <a:pt x="21893438" y="8278481"/>
                </a:cubicBezTo>
                <a:cubicBezTo>
                  <a:pt x="21491326" y="8311684"/>
                  <a:pt x="22181188" y="8298156"/>
                  <a:pt x="22194714" y="8298156"/>
                </a:cubicBezTo>
                <a:cubicBezTo>
                  <a:pt x="22386548" y="8311684"/>
                  <a:pt x="22404994" y="8292008"/>
                  <a:pt x="22686596" y="8278481"/>
                </a:cubicBezTo>
                <a:cubicBezTo>
                  <a:pt x="22934996" y="8272332"/>
                  <a:pt x="22768986" y="8292008"/>
                  <a:pt x="22724716" y="8298156"/>
                </a:cubicBezTo>
                <a:cubicBezTo>
                  <a:pt x="22673068" y="8311684"/>
                  <a:pt x="22379170" y="8343656"/>
                  <a:pt x="22488614" y="8355954"/>
                </a:cubicBezTo>
                <a:cubicBezTo>
                  <a:pt x="22648474" y="8381778"/>
                  <a:pt x="22858754" y="8311684"/>
                  <a:pt x="22980494" y="8298156"/>
                </a:cubicBezTo>
                <a:cubicBezTo>
                  <a:pt x="23088708" y="8292008"/>
                  <a:pt x="23254718" y="8253886"/>
                  <a:pt x="23350634" y="8278481"/>
                </a:cubicBezTo>
                <a:cubicBezTo>
                  <a:pt x="23330960" y="8272332"/>
                  <a:pt x="23210448" y="8343656"/>
                  <a:pt x="23216598" y="8317832"/>
                </a:cubicBezTo>
                <a:cubicBezTo>
                  <a:pt x="23210448" y="8355954"/>
                  <a:pt x="23292838" y="8343656"/>
                  <a:pt x="23350634" y="8336278"/>
                </a:cubicBezTo>
                <a:cubicBezTo>
                  <a:pt x="23466226" y="8336278"/>
                  <a:pt x="23926136" y="8298156"/>
                  <a:pt x="23746598" y="8355954"/>
                </a:cubicBezTo>
                <a:cubicBezTo>
                  <a:pt x="23434254" y="8458020"/>
                  <a:pt x="24054024" y="8336278"/>
                  <a:pt x="24079848" y="8355954"/>
                </a:cubicBezTo>
                <a:cubicBezTo>
                  <a:pt x="24136414" y="8419899"/>
                  <a:pt x="23932284" y="8432196"/>
                  <a:pt x="23964256" y="8419899"/>
                </a:cubicBezTo>
                <a:cubicBezTo>
                  <a:pt x="23900312" y="8445723"/>
                  <a:pt x="23856042" y="8489993"/>
                  <a:pt x="23842516" y="8496142"/>
                </a:cubicBezTo>
                <a:cubicBezTo>
                  <a:pt x="23612562" y="8566236"/>
                  <a:pt x="23318662" y="8573614"/>
                  <a:pt x="23018616" y="8611735"/>
                </a:cubicBezTo>
                <a:cubicBezTo>
                  <a:pt x="22756688" y="8649857"/>
                  <a:pt x="22488614" y="8713802"/>
                  <a:pt x="22213160" y="8751924"/>
                </a:cubicBezTo>
                <a:cubicBezTo>
                  <a:pt x="21383112" y="8866288"/>
                  <a:pt x="20143572" y="8841693"/>
                  <a:pt x="19102014" y="8790045"/>
                </a:cubicBezTo>
                <a:cubicBezTo>
                  <a:pt x="18794588" y="8777748"/>
                  <a:pt x="18628578" y="8803572"/>
                  <a:pt x="18354354" y="8790045"/>
                </a:cubicBezTo>
                <a:cubicBezTo>
                  <a:pt x="18092428" y="8783896"/>
                  <a:pt x="17855096" y="8726099"/>
                  <a:pt x="17606696" y="8694127"/>
                </a:cubicBezTo>
                <a:cubicBezTo>
                  <a:pt x="17452984" y="8675681"/>
                  <a:pt x="16909454" y="8604357"/>
                  <a:pt x="17152936" y="8675681"/>
                </a:cubicBezTo>
                <a:cubicBezTo>
                  <a:pt x="17005372" y="8649857"/>
                  <a:pt x="17088992" y="8732248"/>
                  <a:pt x="17152936" y="8675681"/>
                </a:cubicBezTo>
                <a:cubicBezTo>
                  <a:pt x="17286974" y="8681829"/>
                  <a:pt x="17395188" y="8700275"/>
                  <a:pt x="17587020" y="8732248"/>
                </a:cubicBezTo>
                <a:cubicBezTo>
                  <a:pt x="17772706" y="8758072"/>
                  <a:pt x="18098576" y="8828166"/>
                  <a:pt x="17900594" y="8809720"/>
                </a:cubicBezTo>
                <a:cubicBezTo>
                  <a:pt x="17862474" y="8809720"/>
                  <a:pt x="17657114" y="8751924"/>
                  <a:pt x="17606696" y="8771599"/>
                </a:cubicBezTo>
                <a:cubicBezTo>
                  <a:pt x="17606696" y="8726099"/>
                  <a:pt x="17523076" y="8764221"/>
                  <a:pt x="17491104" y="8751924"/>
                </a:cubicBezTo>
                <a:cubicBezTo>
                  <a:pt x="17484956" y="8707654"/>
                  <a:pt x="17408714" y="8745775"/>
                  <a:pt x="17369364" y="8732248"/>
                </a:cubicBezTo>
                <a:cubicBezTo>
                  <a:pt x="17369364" y="8687978"/>
                  <a:pt x="17286974" y="8726099"/>
                  <a:pt x="17255002" y="8713802"/>
                </a:cubicBezTo>
                <a:cubicBezTo>
                  <a:pt x="17209502" y="8649857"/>
                  <a:pt x="17127112" y="8732248"/>
                  <a:pt x="17255002" y="8713802"/>
                </a:cubicBezTo>
                <a:cubicBezTo>
                  <a:pt x="17255002" y="8758072"/>
                  <a:pt x="17337392" y="8719951"/>
                  <a:pt x="17369364" y="8732248"/>
                </a:cubicBezTo>
                <a:cubicBezTo>
                  <a:pt x="17376742" y="8777748"/>
                  <a:pt x="17452984" y="8739626"/>
                  <a:pt x="17491104" y="8751924"/>
                </a:cubicBezTo>
                <a:cubicBezTo>
                  <a:pt x="17491104" y="8796193"/>
                  <a:pt x="17574724" y="8758072"/>
                  <a:pt x="17606696" y="8771599"/>
                </a:cubicBezTo>
                <a:cubicBezTo>
                  <a:pt x="17900594" y="8815869"/>
                  <a:pt x="18270736" y="8905639"/>
                  <a:pt x="18552336" y="8931463"/>
                </a:cubicBezTo>
                <a:cubicBezTo>
                  <a:pt x="19363940" y="8994179"/>
                  <a:pt x="20232110" y="8975733"/>
                  <a:pt x="20993296" y="9007705"/>
                </a:cubicBezTo>
                <a:cubicBezTo>
                  <a:pt x="21177750" y="9013854"/>
                  <a:pt x="21375734" y="9039678"/>
                  <a:pt x="21523298" y="9026151"/>
                </a:cubicBezTo>
                <a:cubicBezTo>
                  <a:pt x="21549122" y="9026151"/>
                  <a:pt x="21581094" y="8988030"/>
                  <a:pt x="21619214" y="8988030"/>
                </a:cubicBezTo>
                <a:cubicBezTo>
                  <a:pt x="21651186" y="8988030"/>
                  <a:pt x="21977058" y="9033530"/>
                  <a:pt x="21977058" y="9045827"/>
                </a:cubicBezTo>
                <a:cubicBezTo>
                  <a:pt x="21977058" y="9097475"/>
                  <a:pt x="21555270" y="9083948"/>
                  <a:pt x="21561418" y="9083948"/>
                </a:cubicBezTo>
                <a:cubicBezTo>
                  <a:pt x="21113806" y="9109772"/>
                  <a:pt x="20053804" y="9109772"/>
                  <a:pt x="19555774" y="9083948"/>
                </a:cubicBezTo>
                <a:cubicBezTo>
                  <a:pt x="18666700" y="9045827"/>
                  <a:pt x="17990364" y="9051975"/>
                  <a:pt x="17216880" y="8911787"/>
                </a:cubicBezTo>
                <a:cubicBezTo>
                  <a:pt x="16916834" y="8853990"/>
                  <a:pt x="16583584" y="8790045"/>
                  <a:pt x="16289685" y="8713802"/>
                </a:cubicBezTo>
                <a:cubicBezTo>
                  <a:pt x="15771980" y="8573614"/>
                  <a:pt x="15197710" y="8336278"/>
                  <a:pt x="14775922" y="8144442"/>
                </a:cubicBezTo>
                <a:cubicBezTo>
                  <a:pt x="14526292" y="8030078"/>
                  <a:pt x="14814042" y="8208387"/>
                  <a:pt x="14871838" y="8240360"/>
                </a:cubicBezTo>
                <a:cubicBezTo>
                  <a:pt x="15446109" y="8541641"/>
                  <a:pt x="16053582" y="8662154"/>
                  <a:pt x="16725000" y="8892112"/>
                </a:cubicBezTo>
                <a:cubicBezTo>
                  <a:pt x="16922982" y="8956057"/>
                  <a:pt x="16519639" y="8885963"/>
                  <a:pt x="16367156" y="8847842"/>
                </a:cubicBezTo>
                <a:cubicBezTo>
                  <a:pt x="15395692" y="8624033"/>
                  <a:pt x="14616060" y="8253886"/>
                  <a:pt x="13944643" y="7825944"/>
                </a:cubicBezTo>
                <a:cubicBezTo>
                  <a:pt x="13350697" y="7448420"/>
                  <a:pt x="12782575" y="7014328"/>
                  <a:pt x="12175102" y="6650331"/>
                </a:cubicBezTo>
                <a:cubicBezTo>
                  <a:pt x="11958674" y="6515061"/>
                  <a:pt x="11754544" y="6356427"/>
                  <a:pt x="11550413" y="6272806"/>
                </a:cubicBezTo>
                <a:cubicBezTo>
                  <a:pt x="11422524" y="6222388"/>
                  <a:pt x="11288486" y="6222388"/>
                  <a:pt x="11153219" y="6176888"/>
                </a:cubicBezTo>
                <a:cubicBezTo>
                  <a:pt x="10981061" y="6112943"/>
                  <a:pt x="10827348" y="5992430"/>
                  <a:pt x="10661338" y="5921106"/>
                </a:cubicBezTo>
                <a:cubicBezTo>
                  <a:pt x="10157161" y="5704675"/>
                  <a:pt x="9601335" y="5500542"/>
                  <a:pt x="9045511" y="5365272"/>
                </a:cubicBezTo>
                <a:cubicBezTo>
                  <a:pt x="9057807" y="5378799"/>
                  <a:pt x="9000011" y="5397245"/>
                  <a:pt x="8987714" y="5384948"/>
                </a:cubicBezTo>
                <a:cubicBezTo>
                  <a:pt x="8981565" y="5378799"/>
                  <a:pt x="9019686" y="5365272"/>
                  <a:pt x="9038132" y="5365272"/>
                </a:cubicBezTo>
                <a:cubicBezTo>
                  <a:pt x="9019686" y="5359124"/>
                  <a:pt x="8993863" y="5352975"/>
                  <a:pt x="8968039" y="5346827"/>
                </a:cubicBezTo>
                <a:cubicBezTo>
                  <a:pt x="8961890" y="5321002"/>
                  <a:pt x="8917621" y="5333300"/>
                  <a:pt x="8891797" y="5327152"/>
                </a:cubicBezTo>
                <a:cubicBezTo>
                  <a:pt x="8865973" y="5269354"/>
                  <a:pt x="8789732" y="5352975"/>
                  <a:pt x="8891797" y="5327152"/>
                </a:cubicBezTo>
                <a:cubicBezTo>
                  <a:pt x="8891797" y="5333300"/>
                  <a:pt x="8891797" y="5340678"/>
                  <a:pt x="8891797" y="5346827"/>
                </a:cubicBezTo>
                <a:cubicBezTo>
                  <a:pt x="8827853" y="5346827"/>
                  <a:pt x="8770057" y="5340678"/>
                  <a:pt x="8731936" y="5308705"/>
                </a:cubicBezTo>
                <a:cubicBezTo>
                  <a:pt x="8840150" y="5327152"/>
                  <a:pt x="8757759" y="5250908"/>
                  <a:pt x="8731936" y="5308705"/>
                </a:cubicBezTo>
                <a:cubicBezTo>
                  <a:pt x="8559778" y="5327152"/>
                  <a:pt x="8802029" y="5250908"/>
                  <a:pt x="8636019" y="5269354"/>
                </a:cubicBezTo>
                <a:cubicBezTo>
                  <a:pt x="8476158" y="5289030"/>
                  <a:pt x="8699963" y="5263206"/>
                  <a:pt x="8533954" y="5250908"/>
                </a:cubicBezTo>
                <a:cubicBezTo>
                  <a:pt x="8495833" y="5212788"/>
                  <a:pt x="8444185" y="5231233"/>
                  <a:pt x="8457712" y="5244760"/>
                </a:cubicBezTo>
                <a:cubicBezTo>
                  <a:pt x="8022398" y="5231233"/>
                  <a:pt x="7594462" y="5116869"/>
                  <a:pt x="7140702" y="5071369"/>
                </a:cubicBezTo>
                <a:cubicBezTo>
                  <a:pt x="6834506" y="5046775"/>
                  <a:pt x="6520932" y="5046775"/>
                  <a:pt x="6195061" y="5033248"/>
                </a:cubicBezTo>
                <a:cubicBezTo>
                  <a:pt x="5651533" y="5014802"/>
                  <a:pt x="5089559" y="4925032"/>
                  <a:pt x="4521436" y="4975451"/>
                </a:cubicBezTo>
                <a:cubicBezTo>
                  <a:pt x="3313869" y="5078747"/>
                  <a:pt x="2066951" y="5091045"/>
                  <a:pt x="1096716" y="5448893"/>
                </a:cubicBezTo>
                <a:cubicBezTo>
                  <a:pt x="808965" y="5550960"/>
                  <a:pt x="591308" y="5678851"/>
                  <a:pt x="489243" y="5666554"/>
                </a:cubicBezTo>
                <a:cubicBezTo>
                  <a:pt x="373651" y="5646879"/>
                  <a:pt x="469567" y="5595230"/>
                  <a:pt x="413001" y="5563258"/>
                </a:cubicBezTo>
                <a:cubicBezTo>
                  <a:pt x="393326" y="5557109"/>
                  <a:pt x="329381" y="5595230"/>
                  <a:pt x="271585" y="5582933"/>
                </a:cubicBezTo>
                <a:cubicBezTo>
                  <a:pt x="207641" y="5570636"/>
                  <a:pt x="143697" y="5500542"/>
                  <a:pt x="55158" y="5487015"/>
                </a:cubicBezTo>
                <a:cubicBezTo>
                  <a:pt x="-136675" y="5461191"/>
                  <a:pt x="233465" y="5365272"/>
                  <a:pt x="233465" y="5365272"/>
                </a:cubicBezTo>
                <a:cubicBezTo>
                  <a:pt x="239613" y="5314854"/>
                  <a:pt x="41631" y="5340678"/>
                  <a:pt x="73604" y="5250908"/>
                </a:cubicBezTo>
                <a:cubicBezTo>
                  <a:pt x="67455" y="5276733"/>
                  <a:pt x="361354" y="5135315"/>
                  <a:pt x="329381" y="5148842"/>
                </a:cubicBezTo>
                <a:cubicBezTo>
                  <a:pt x="483094" y="5078747"/>
                  <a:pt x="189195" y="5186963"/>
                  <a:pt x="175669" y="5174666"/>
                </a:cubicBezTo>
                <a:cubicBezTo>
                  <a:pt x="169520" y="5167287"/>
                  <a:pt x="233465" y="5109491"/>
                  <a:pt x="233465" y="5109491"/>
                </a:cubicBezTo>
                <a:cubicBezTo>
                  <a:pt x="277734" y="5091045"/>
                  <a:pt x="303558" y="5084896"/>
                  <a:pt x="309706" y="5084896"/>
                </a:cubicBezTo>
                <a:cubicBezTo>
                  <a:pt x="303558" y="5084896"/>
                  <a:pt x="265437" y="5084896"/>
                  <a:pt x="213790" y="5071369"/>
                </a:cubicBezTo>
                <a:cubicBezTo>
                  <a:pt x="-22313" y="5014802"/>
                  <a:pt x="355205" y="4873385"/>
                  <a:pt x="349057" y="4854938"/>
                </a:cubicBezTo>
                <a:cubicBezTo>
                  <a:pt x="329381" y="4771318"/>
                  <a:pt x="195344" y="4854938"/>
                  <a:pt x="195344" y="4797141"/>
                </a:cubicBezTo>
                <a:cubicBezTo>
                  <a:pt x="189195" y="4701223"/>
                  <a:pt x="323233" y="4720899"/>
                  <a:pt x="405623" y="4643426"/>
                </a:cubicBezTo>
                <a:cubicBezTo>
                  <a:pt x="387178" y="4649575"/>
                  <a:pt x="444974" y="4554887"/>
                  <a:pt x="451122" y="4573332"/>
                </a:cubicBezTo>
                <a:cubicBezTo>
                  <a:pt x="444974" y="4516765"/>
                  <a:pt x="387178" y="4554887"/>
                  <a:pt x="413001" y="4504468"/>
                </a:cubicBezTo>
                <a:cubicBezTo>
                  <a:pt x="413001" y="4498319"/>
                  <a:pt x="489243" y="4510616"/>
                  <a:pt x="489243" y="4504468"/>
                </a:cubicBezTo>
                <a:cubicBezTo>
                  <a:pt x="501540" y="4440522"/>
                  <a:pt x="451122" y="4446671"/>
                  <a:pt x="451122" y="4402402"/>
                </a:cubicBezTo>
                <a:cubicBezTo>
                  <a:pt x="437595" y="4254834"/>
                  <a:pt x="553187" y="4306483"/>
                  <a:pt x="623280" y="4286807"/>
                </a:cubicBezTo>
                <a:cubicBezTo>
                  <a:pt x="635577" y="4286807"/>
                  <a:pt x="674928" y="4248686"/>
                  <a:pt x="687225" y="4248686"/>
                </a:cubicBezTo>
                <a:cubicBezTo>
                  <a:pt x="897504" y="4166294"/>
                  <a:pt x="635577" y="4248686"/>
                  <a:pt x="603605" y="4248686"/>
                </a:cubicBezTo>
                <a:cubicBezTo>
                  <a:pt x="565484" y="4248686"/>
                  <a:pt x="393326" y="4230241"/>
                  <a:pt x="451122" y="4146619"/>
                </a:cubicBezTo>
                <a:cubicBezTo>
                  <a:pt x="483094" y="4094971"/>
                  <a:pt x="642955" y="4178592"/>
                  <a:pt x="687225" y="4108498"/>
                </a:cubicBezTo>
                <a:cubicBezTo>
                  <a:pt x="706900" y="4070376"/>
                  <a:pt x="565484" y="4108498"/>
                  <a:pt x="547039" y="4088822"/>
                </a:cubicBezTo>
                <a:cubicBezTo>
                  <a:pt x="553187" y="4094971"/>
                  <a:pt x="559336" y="3974458"/>
                  <a:pt x="547039" y="4012579"/>
                </a:cubicBezTo>
                <a:cubicBezTo>
                  <a:pt x="591308" y="3833040"/>
                  <a:pt x="872910" y="3737122"/>
                  <a:pt x="1179106" y="3635055"/>
                </a:cubicBezTo>
                <a:cubicBezTo>
                  <a:pt x="1798876" y="3430922"/>
                  <a:pt x="2726071" y="3316558"/>
                  <a:pt x="3422083" y="3264909"/>
                </a:cubicBezTo>
                <a:cubicBezTo>
                  <a:pt x="5223596" y="3130870"/>
                  <a:pt x="7294415" y="3207112"/>
                  <a:pt x="8821704" y="3539137"/>
                </a:cubicBezTo>
                <a:cubicBezTo>
                  <a:pt x="7780147" y="3303031"/>
                  <a:pt x="6732441" y="3117343"/>
                  <a:pt x="5607263" y="3066924"/>
                </a:cubicBezTo>
                <a:cubicBezTo>
                  <a:pt x="5275244" y="3054627"/>
                  <a:pt x="4917400" y="3054627"/>
                  <a:pt x="4559557" y="3066924"/>
                </a:cubicBezTo>
                <a:cubicBezTo>
                  <a:pt x="4483316" y="3073073"/>
                  <a:pt x="4016029" y="3098897"/>
                  <a:pt x="4227538" y="3066924"/>
                </a:cubicBezTo>
                <a:cubicBezTo>
                  <a:pt x="4553409" y="3015276"/>
                  <a:pt x="4949373" y="3009127"/>
                  <a:pt x="5287541" y="3009127"/>
                </a:cubicBezTo>
                <a:cubicBezTo>
                  <a:pt x="5428957" y="3009127"/>
                  <a:pt x="5747449" y="3002979"/>
                  <a:pt x="5505198" y="2971006"/>
                </a:cubicBezTo>
                <a:cubicBezTo>
                  <a:pt x="5191624" y="2926736"/>
                  <a:pt x="4745242" y="2990682"/>
                  <a:pt x="4367723" y="3009127"/>
                </a:cubicBezTo>
                <a:cubicBezTo>
                  <a:pt x="3945936" y="3028803"/>
                  <a:pt x="3562269" y="3034952"/>
                  <a:pt x="3204425" y="3066924"/>
                </a:cubicBezTo>
                <a:cubicBezTo>
                  <a:pt x="2456766" y="3130870"/>
                  <a:pt x="1907089" y="3258761"/>
                  <a:pt x="1332818" y="3418624"/>
                </a:cubicBezTo>
                <a:cubicBezTo>
                  <a:pt x="1262725" y="3443219"/>
                  <a:pt x="731494" y="3596934"/>
                  <a:pt x="1019244" y="3482570"/>
                </a:cubicBezTo>
                <a:cubicBezTo>
                  <a:pt x="1147133" y="3430922"/>
                  <a:pt x="1275023" y="3405097"/>
                  <a:pt x="1402912" y="3366976"/>
                </a:cubicBezTo>
                <a:cubicBezTo>
                  <a:pt x="1434884" y="3354679"/>
                  <a:pt x="1684513" y="3277206"/>
                  <a:pt x="1946440" y="3226788"/>
                </a:cubicBezTo>
                <a:cubicBezTo>
                  <a:pt x="2328877" y="3143167"/>
                  <a:pt x="2828136" y="3066924"/>
                  <a:pt x="3128184" y="3047249"/>
                </a:cubicBezTo>
                <a:cubicBezTo>
                  <a:pt x="4086122" y="2983303"/>
                  <a:pt x="5179327" y="2913209"/>
                  <a:pt x="6054875" y="2907061"/>
                </a:cubicBezTo>
                <a:cubicBezTo>
                  <a:pt x="6163089" y="2907061"/>
                  <a:pt x="6540607" y="2920587"/>
                  <a:pt x="6393043" y="2887385"/>
                </a:cubicBezTo>
                <a:cubicBezTo>
                  <a:pt x="6182764" y="2849264"/>
                  <a:pt x="5747449" y="2849264"/>
                  <a:pt x="5587588" y="2830818"/>
                </a:cubicBezTo>
                <a:cubicBezTo>
                  <a:pt x="5421578" y="2817291"/>
                  <a:pt x="5019466" y="2830818"/>
                  <a:pt x="5287541" y="2811142"/>
                </a:cubicBezTo>
                <a:cubicBezTo>
                  <a:pt x="5779422" y="2779170"/>
                  <a:pt x="6278681" y="2824669"/>
                  <a:pt x="6706617" y="2849264"/>
                </a:cubicBezTo>
                <a:cubicBezTo>
                  <a:pt x="8374092" y="2951330"/>
                  <a:pt x="9965327" y="3405097"/>
                  <a:pt x="11294635" y="3992904"/>
                </a:cubicBezTo>
                <a:cubicBezTo>
                  <a:pt x="11294635" y="4012579"/>
                  <a:pt x="11313081" y="4006432"/>
                  <a:pt x="11332756" y="4012579"/>
                </a:cubicBezTo>
                <a:cubicBezTo>
                  <a:pt x="11332756" y="4070376"/>
                  <a:pt x="11415146" y="3992904"/>
                  <a:pt x="11332756" y="4012579"/>
                </a:cubicBezTo>
                <a:cubicBezTo>
                  <a:pt x="11332756" y="3992904"/>
                  <a:pt x="11306932" y="3992904"/>
                  <a:pt x="11294635" y="3992904"/>
                </a:cubicBezTo>
                <a:cubicBezTo>
                  <a:pt x="10419087" y="3558812"/>
                  <a:pt x="9415650" y="3207112"/>
                  <a:pt x="8297851" y="2990682"/>
                </a:cubicBezTo>
                <a:cubicBezTo>
                  <a:pt x="8118315" y="2951330"/>
                  <a:pt x="7568638" y="2862791"/>
                  <a:pt x="7926482" y="2907061"/>
                </a:cubicBezTo>
                <a:cubicBezTo>
                  <a:pt x="8176110" y="2939033"/>
                  <a:pt x="8086342" y="2881236"/>
                  <a:pt x="7964602" y="2849264"/>
                </a:cubicBezTo>
                <a:cubicBezTo>
                  <a:pt x="7824416" y="2811142"/>
                  <a:pt x="7696527" y="2804994"/>
                  <a:pt x="7582165" y="2792696"/>
                </a:cubicBezTo>
                <a:cubicBezTo>
                  <a:pt x="7594462" y="2785318"/>
                  <a:pt x="7390331" y="2728751"/>
                  <a:pt x="7358359" y="2747197"/>
                </a:cubicBezTo>
                <a:cubicBezTo>
                  <a:pt x="7384183" y="2715224"/>
                  <a:pt x="7524369" y="2728751"/>
                  <a:pt x="7550193" y="2734900"/>
                </a:cubicBezTo>
                <a:cubicBezTo>
                  <a:pt x="7830565" y="2747197"/>
                  <a:pt x="8144139" y="2804994"/>
                  <a:pt x="8438037" y="2849264"/>
                </a:cubicBezTo>
                <a:cubicBezTo>
                  <a:pt x="9293910" y="2990682"/>
                  <a:pt x="10079689" y="3258761"/>
                  <a:pt x="10776930" y="3520691"/>
                </a:cubicBezTo>
                <a:cubicBezTo>
                  <a:pt x="10783079" y="3578488"/>
                  <a:pt x="10859320" y="3501016"/>
                  <a:pt x="10776930" y="3520691"/>
                </a:cubicBezTo>
                <a:cubicBezTo>
                  <a:pt x="10636745" y="3405097"/>
                  <a:pt x="10444911" y="3347301"/>
                  <a:pt x="10265374" y="3284585"/>
                </a:cubicBezTo>
                <a:cubicBezTo>
                  <a:pt x="9517716" y="3002979"/>
                  <a:pt x="8623722" y="2830818"/>
                  <a:pt x="7850240" y="2651278"/>
                </a:cubicBezTo>
                <a:cubicBezTo>
                  <a:pt x="8201934" y="2677103"/>
                  <a:pt x="8521658" y="2734900"/>
                  <a:pt x="8815555" y="2792696"/>
                </a:cubicBezTo>
                <a:cubicBezTo>
                  <a:pt x="8834001" y="2798845"/>
                  <a:pt x="9269316" y="2887385"/>
                  <a:pt x="9071334" y="2830818"/>
                </a:cubicBezTo>
                <a:cubicBezTo>
                  <a:pt x="8968039" y="2804994"/>
                  <a:pt x="9019686" y="2811142"/>
                  <a:pt x="8834001" y="2773021"/>
                </a:cubicBezTo>
                <a:cubicBezTo>
                  <a:pt x="8674140" y="2741048"/>
                  <a:pt x="8514278" y="2715224"/>
                  <a:pt x="8399917" y="2670954"/>
                </a:cubicBezTo>
                <a:cubicBezTo>
                  <a:pt x="8067897" y="2555360"/>
                  <a:pt x="8642167" y="2625454"/>
                  <a:pt x="8655694" y="2613157"/>
                </a:cubicBezTo>
                <a:cubicBezTo>
                  <a:pt x="8649546" y="2619306"/>
                  <a:pt x="8214231" y="2504942"/>
                  <a:pt x="8201934" y="2498793"/>
                </a:cubicBezTo>
                <a:cubicBezTo>
                  <a:pt x="8891797" y="2555360"/>
                  <a:pt x="9435325" y="2753345"/>
                  <a:pt x="10029271" y="2907061"/>
                </a:cubicBezTo>
                <a:cubicBezTo>
                  <a:pt x="10035420" y="2971006"/>
                  <a:pt x="10111662" y="2887385"/>
                  <a:pt x="10029271" y="2907061"/>
                </a:cubicBezTo>
                <a:cubicBezTo>
                  <a:pt x="9499271" y="2715224"/>
                  <a:pt x="9095929" y="2593482"/>
                  <a:pt x="8495833" y="2479118"/>
                </a:cubicBezTo>
                <a:cubicBezTo>
                  <a:pt x="8112167" y="2402875"/>
                  <a:pt x="8086342" y="2409024"/>
                  <a:pt x="7671933" y="2319254"/>
                </a:cubicBezTo>
                <a:cubicBezTo>
                  <a:pt x="7620286" y="2306957"/>
                  <a:pt x="6814830" y="2204890"/>
                  <a:pt x="6802534" y="2179066"/>
                </a:cubicBezTo>
                <a:cubicBezTo>
                  <a:pt x="6802534" y="2165539"/>
                  <a:pt x="6878775" y="2140944"/>
                  <a:pt x="6884924" y="2140944"/>
                </a:cubicBezTo>
                <a:cubicBezTo>
                  <a:pt x="7000516" y="2133566"/>
                  <a:pt x="7090284" y="2153242"/>
                  <a:pt x="7236619" y="2159390"/>
                </a:cubicBezTo>
                <a:cubicBezTo>
                  <a:pt x="7678082" y="2191363"/>
                  <a:pt x="8048222" y="2223336"/>
                  <a:pt x="8457712" y="2281133"/>
                </a:cubicBezTo>
                <a:cubicBezTo>
                  <a:pt x="8476158" y="2281133"/>
                  <a:pt x="8680288" y="2332781"/>
                  <a:pt x="8713490" y="2299578"/>
                </a:cubicBezTo>
                <a:cubicBezTo>
                  <a:pt x="8725787" y="2287281"/>
                  <a:pt x="8463861" y="2243011"/>
                  <a:pt x="8399917" y="2223336"/>
                </a:cubicBezTo>
                <a:cubicBezTo>
                  <a:pt x="8086342" y="2133566"/>
                  <a:pt x="8667991" y="2197511"/>
                  <a:pt x="8770057" y="2223336"/>
                </a:cubicBezTo>
                <a:cubicBezTo>
                  <a:pt x="8949593" y="2255308"/>
                  <a:pt x="9345557" y="2351227"/>
                  <a:pt x="9166021" y="2281133"/>
                </a:cubicBezTo>
                <a:cubicBezTo>
                  <a:pt x="8872122" y="2165539"/>
                  <a:pt x="8585601" y="2153242"/>
                  <a:pt x="8297851" y="2063472"/>
                </a:cubicBezTo>
                <a:cubicBezTo>
                  <a:pt x="8080194" y="1993378"/>
                  <a:pt x="8348269" y="2013053"/>
                  <a:pt x="8457712" y="2025351"/>
                </a:cubicBezTo>
                <a:cubicBezTo>
                  <a:pt x="8731936" y="2051175"/>
                  <a:pt x="8827853" y="2051175"/>
                  <a:pt x="9089779" y="2101593"/>
                </a:cubicBezTo>
                <a:cubicBezTo>
                  <a:pt x="9191844" y="2121269"/>
                  <a:pt x="9575511" y="2229484"/>
                  <a:pt x="9345557" y="2140944"/>
                </a:cubicBezTo>
                <a:cubicBezTo>
                  <a:pt x="9261937" y="2108972"/>
                  <a:pt x="9115604" y="2083147"/>
                  <a:pt x="9045511" y="2063472"/>
                </a:cubicBezTo>
                <a:cubicBezTo>
                  <a:pt x="8859825" y="2013053"/>
                  <a:pt x="8680288" y="1935581"/>
                  <a:pt x="8553629" y="1903608"/>
                </a:cubicBezTo>
                <a:cubicBezTo>
                  <a:pt x="8399917" y="1865487"/>
                  <a:pt x="8156435" y="1853190"/>
                  <a:pt x="8003953" y="1807690"/>
                </a:cubicBezTo>
                <a:cubicBezTo>
                  <a:pt x="7767850" y="1731447"/>
                  <a:pt x="8188408" y="1769569"/>
                  <a:pt x="8201934" y="1731447"/>
                </a:cubicBezTo>
                <a:cubicBezTo>
                  <a:pt x="8205008" y="1718535"/>
                  <a:pt x="8177648" y="1712079"/>
                  <a:pt x="8148750" y="1709620"/>
                </a:cubicBezTo>
                <a:lnTo>
                  <a:pt x="8111345" y="1708706"/>
                </a:lnTo>
                <a:lnTo>
                  <a:pt x="8168444" y="1701703"/>
                </a:lnTo>
                <a:cubicBezTo>
                  <a:pt x="8244128" y="1699167"/>
                  <a:pt x="8308919" y="1716691"/>
                  <a:pt x="8438037" y="1731447"/>
                </a:cubicBezTo>
                <a:cubicBezTo>
                  <a:pt x="8482306" y="1789244"/>
                  <a:pt x="8565926" y="1705623"/>
                  <a:pt x="8438037" y="1731447"/>
                </a:cubicBezTo>
                <a:cubicBezTo>
                  <a:pt x="8393768" y="1693326"/>
                  <a:pt x="8176110" y="1667502"/>
                  <a:pt x="8361795" y="1667502"/>
                </a:cubicBezTo>
                <a:cubicBezTo>
                  <a:pt x="8527805" y="1667502"/>
                  <a:pt x="8872122" y="1769569"/>
                  <a:pt x="8968039" y="1769569"/>
                </a:cubicBezTo>
                <a:cubicBezTo>
                  <a:pt x="9013538" y="1801541"/>
                  <a:pt x="9071334" y="1807690"/>
                  <a:pt x="9147575" y="1807690"/>
                </a:cubicBezTo>
                <a:cubicBezTo>
                  <a:pt x="9173399" y="1865487"/>
                  <a:pt x="9249640" y="1789244"/>
                  <a:pt x="9147575" y="1807690"/>
                </a:cubicBezTo>
                <a:cubicBezTo>
                  <a:pt x="9102076" y="1775717"/>
                  <a:pt x="9045511" y="1769569"/>
                  <a:pt x="8968039" y="1769569"/>
                </a:cubicBezTo>
                <a:cubicBezTo>
                  <a:pt x="8757759" y="1673651"/>
                  <a:pt x="8476158" y="1655205"/>
                  <a:pt x="8240055" y="1591259"/>
                </a:cubicBezTo>
                <a:cubicBezTo>
                  <a:pt x="8968039" y="1603556"/>
                  <a:pt x="9479596" y="1757271"/>
                  <a:pt x="10093217" y="1941730"/>
                </a:cubicBezTo>
                <a:cubicBezTo>
                  <a:pt x="10546977" y="2089296"/>
                  <a:pt x="11006885" y="2287281"/>
                  <a:pt x="11408997" y="2459442"/>
                </a:cubicBezTo>
                <a:cubicBezTo>
                  <a:pt x="12105009" y="2747197"/>
                  <a:pt x="12596890" y="3086600"/>
                  <a:pt x="13158863" y="3443219"/>
                </a:cubicBezTo>
                <a:cubicBezTo>
                  <a:pt x="13248632" y="3494867"/>
                  <a:pt x="13664271" y="3814595"/>
                  <a:pt x="13728215" y="3794919"/>
                </a:cubicBezTo>
                <a:cubicBezTo>
                  <a:pt x="13766336" y="3782622"/>
                  <a:pt x="13728215" y="3769095"/>
                  <a:pt x="13708540" y="3756798"/>
                </a:cubicBezTo>
                <a:cubicBezTo>
                  <a:pt x="13580651" y="3635055"/>
                  <a:pt x="13324873" y="3482570"/>
                  <a:pt x="13236335" y="3418624"/>
                </a:cubicBezTo>
                <a:cubicBezTo>
                  <a:pt x="12641159" y="3022654"/>
                  <a:pt x="12162805" y="2702927"/>
                  <a:pt x="11504914" y="2377051"/>
                </a:cubicBezTo>
                <a:cubicBezTo>
                  <a:pt x="10719134" y="1987229"/>
                  <a:pt x="9901382" y="1699475"/>
                  <a:pt x="8987714" y="1457220"/>
                </a:cubicBezTo>
                <a:cubicBezTo>
                  <a:pt x="8929918" y="1437544"/>
                  <a:pt x="8834001" y="1431395"/>
                  <a:pt x="8789732" y="1411720"/>
                </a:cubicBezTo>
                <a:cubicBezTo>
                  <a:pt x="8789732" y="1411720"/>
                  <a:pt x="8968039" y="1405571"/>
                  <a:pt x="8834001" y="1373599"/>
                </a:cubicBezTo>
                <a:cubicBezTo>
                  <a:pt x="8687666" y="1341626"/>
                  <a:pt x="8361795" y="1283829"/>
                  <a:pt x="8297851" y="1259234"/>
                </a:cubicBezTo>
                <a:cubicBezTo>
                  <a:pt x="9121751" y="1361301"/>
                  <a:pt x="9825141" y="1585111"/>
                  <a:pt x="10521152" y="1807690"/>
                </a:cubicBezTo>
                <a:cubicBezTo>
                  <a:pt x="10527302" y="1833514"/>
                  <a:pt x="10559273" y="1827366"/>
                  <a:pt x="10585097" y="1827366"/>
                </a:cubicBezTo>
                <a:cubicBezTo>
                  <a:pt x="10585097" y="1853190"/>
                  <a:pt x="10617070" y="1847041"/>
                  <a:pt x="10642893" y="1847041"/>
                </a:cubicBezTo>
                <a:cubicBezTo>
                  <a:pt x="10655190" y="1879014"/>
                  <a:pt x="10668718" y="1847041"/>
                  <a:pt x="10642893" y="1847041"/>
                </a:cubicBezTo>
                <a:cubicBezTo>
                  <a:pt x="10636745" y="1821217"/>
                  <a:pt x="10604772" y="1833514"/>
                  <a:pt x="10585097" y="1827366"/>
                </a:cubicBezTo>
                <a:cubicBezTo>
                  <a:pt x="10578948" y="1801541"/>
                  <a:pt x="10546977" y="1807690"/>
                  <a:pt x="10521152" y="1807690"/>
                </a:cubicBezTo>
                <a:cubicBezTo>
                  <a:pt x="10201430" y="1635529"/>
                  <a:pt x="9837438" y="1513787"/>
                  <a:pt x="9479596" y="1373599"/>
                </a:cubicBezTo>
                <a:cubicBezTo>
                  <a:pt x="9563214" y="1393274"/>
                  <a:pt x="9485743" y="1315802"/>
                  <a:pt x="9479596" y="1373599"/>
                </a:cubicBezTo>
                <a:cubicBezTo>
                  <a:pt x="9345557" y="1373599"/>
                  <a:pt x="9293910" y="1315802"/>
                  <a:pt x="9403353" y="1315802"/>
                </a:cubicBezTo>
                <a:cubicBezTo>
                  <a:pt x="9633307" y="1315802"/>
                  <a:pt x="9997299" y="1481814"/>
                  <a:pt x="10151012" y="1495341"/>
                </a:cubicBezTo>
                <a:cubicBezTo>
                  <a:pt x="10151012" y="1513787"/>
                  <a:pt x="10189133" y="1507638"/>
                  <a:pt x="10207578" y="1513787"/>
                </a:cubicBezTo>
                <a:cubicBezTo>
                  <a:pt x="10214958" y="1533462"/>
                  <a:pt x="10246929" y="1527314"/>
                  <a:pt x="10265374" y="1533462"/>
                </a:cubicBezTo>
                <a:cubicBezTo>
                  <a:pt x="10271523" y="1591259"/>
                  <a:pt x="10348994" y="1513787"/>
                  <a:pt x="10265374" y="1533462"/>
                </a:cubicBezTo>
                <a:cubicBezTo>
                  <a:pt x="10265374" y="1507638"/>
                  <a:pt x="10233402" y="1513787"/>
                  <a:pt x="10207578" y="1513787"/>
                </a:cubicBezTo>
                <a:cubicBezTo>
                  <a:pt x="10207578" y="1489192"/>
                  <a:pt x="10175606" y="1495341"/>
                  <a:pt x="10151012" y="1495341"/>
                </a:cubicBezTo>
                <a:cubicBezTo>
                  <a:pt x="9983774" y="1405571"/>
                  <a:pt x="9881707" y="1379747"/>
                  <a:pt x="9659132" y="1315802"/>
                </a:cubicBezTo>
                <a:cubicBezTo>
                  <a:pt x="9633307" y="1309653"/>
                  <a:pt x="9127900" y="1181762"/>
                  <a:pt x="9127900" y="1157168"/>
                </a:cubicBezTo>
                <a:cubicBezTo>
                  <a:pt x="9127900" y="1157168"/>
                  <a:pt x="9587809" y="1207586"/>
                  <a:pt x="9403353" y="1157168"/>
                </a:cubicBezTo>
                <a:cubicBezTo>
                  <a:pt x="9109454" y="1079695"/>
                  <a:pt x="8872122" y="1035425"/>
                  <a:pt x="8597898" y="983777"/>
                </a:cubicBezTo>
                <a:cubicBezTo>
                  <a:pt x="8527805" y="971480"/>
                  <a:pt x="8131842" y="881710"/>
                  <a:pt x="8418362" y="919832"/>
                </a:cubicBezTo>
                <a:cubicBezTo>
                  <a:pt x="9102076" y="1021898"/>
                  <a:pt x="9625929" y="1163316"/>
                  <a:pt x="10189133" y="1353923"/>
                </a:cubicBezTo>
                <a:cubicBezTo>
                  <a:pt x="10233402" y="1367450"/>
                  <a:pt x="10521152" y="1463368"/>
                  <a:pt x="10425236" y="1411720"/>
                </a:cubicBezTo>
                <a:cubicBezTo>
                  <a:pt x="10182985" y="1297356"/>
                  <a:pt x="9939503" y="1195289"/>
                  <a:pt x="9677577" y="1117817"/>
                </a:cubicBezTo>
                <a:cubicBezTo>
                  <a:pt x="9939503" y="1149789"/>
                  <a:pt x="10125188" y="1265383"/>
                  <a:pt x="10367440" y="1315802"/>
                </a:cubicBezTo>
                <a:cubicBezTo>
                  <a:pt x="10380966" y="1341626"/>
                  <a:pt x="10393263" y="1315802"/>
                  <a:pt x="10367440" y="1315802"/>
                </a:cubicBezTo>
                <a:cubicBezTo>
                  <a:pt x="10246929" y="1251856"/>
                  <a:pt x="10131337" y="1181762"/>
                  <a:pt x="10009596" y="1117817"/>
                </a:cubicBezTo>
                <a:cubicBezTo>
                  <a:pt x="10157161" y="1117817"/>
                  <a:pt x="10239551" y="1201438"/>
                  <a:pt x="10348994" y="1219884"/>
                </a:cubicBezTo>
                <a:cubicBezTo>
                  <a:pt x="10399412" y="1227262"/>
                  <a:pt x="10457208" y="1201438"/>
                  <a:pt x="10521152" y="1219884"/>
                </a:cubicBezTo>
                <a:cubicBezTo>
                  <a:pt x="10559273" y="1227262"/>
                  <a:pt x="10751107" y="1341626"/>
                  <a:pt x="10802754" y="1335477"/>
                </a:cubicBezTo>
                <a:cubicBezTo>
                  <a:pt x="10891293" y="1315802"/>
                  <a:pt x="10681014" y="1271532"/>
                  <a:pt x="10661338" y="1259234"/>
                </a:cubicBezTo>
                <a:cubicBezTo>
                  <a:pt x="10655190" y="1245708"/>
                  <a:pt x="10699459" y="1227262"/>
                  <a:pt x="10719134" y="1239559"/>
                </a:cubicBezTo>
                <a:cubicBezTo>
                  <a:pt x="10489180" y="1079695"/>
                  <a:pt x="10119040" y="957953"/>
                  <a:pt x="9601335" y="823913"/>
                </a:cubicBezTo>
                <a:cubicBezTo>
                  <a:pt x="9345557" y="753819"/>
                  <a:pt x="8763908" y="625928"/>
                  <a:pt x="8495833" y="569361"/>
                </a:cubicBezTo>
                <a:cubicBezTo>
                  <a:pt x="8476158" y="561983"/>
                  <a:pt x="8252352" y="498037"/>
                  <a:pt x="8380242" y="511564"/>
                </a:cubicBezTo>
                <a:cubicBezTo>
                  <a:pt x="8847528" y="555834"/>
                  <a:pt x="9371381" y="664050"/>
                  <a:pt x="9747670" y="683725"/>
                </a:cubicBezTo>
                <a:cubicBezTo>
                  <a:pt x="9741521" y="671428"/>
                  <a:pt x="9787020" y="645604"/>
                  <a:pt x="9817763" y="683725"/>
                </a:cubicBezTo>
                <a:cubicBezTo>
                  <a:pt x="9953030" y="677576"/>
                  <a:pt x="10055095" y="747671"/>
                  <a:pt x="10151012" y="766117"/>
                </a:cubicBezTo>
                <a:cubicBezTo>
                  <a:pt x="10233402" y="779643"/>
                  <a:pt x="10476883" y="799319"/>
                  <a:pt x="10348994" y="747671"/>
                </a:cubicBezTo>
                <a:cubicBezTo>
                  <a:pt x="10079689" y="632077"/>
                  <a:pt x="9799317" y="619780"/>
                  <a:pt x="9563214" y="491889"/>
                </a:cubicBezTo>
                <a:cubicBezTo>
                  <a:pt x="9223817" y="300052"/>
                  <a:pt x="9843586" y="479591"/>
                  <a:pt x="9991151" y="530010"/>
                </a:cubicBezTo>
                <a:cubicBezTo>
                  <a:pt x="10079689" y="555834"/>
                  <a:pt x="10157161" y="575510"/>
                  <a:pt x="10246929" y="607482"/>
                </a:cubicBezTo>
                <a:cubicBezTo>
                  <a:pt x="10335467" y="639455"/>
                  <a:pt x="10610921" y="727995"/>
                  <a:pt x="10483032" y="664050"/>
                </a:cubicBezTo>
                <a:cubicBezTo>
                  <a:pt x="10361291" y="607482"/>
                  <a:pt x="10239551" y="569361"/>
                  <a:pt x="10131337" y="530010"/>
                </a:cubicBezTo>
                <a:cubicBezTo>
                  <a:pt x="10048947" y="498037"/>
                  <a:pt x="9549689" y="261931"/>
                  <a:pt x="9895234" y="332025"/>
                </a:cubicBezTo>
                <a:cubicBezTo>
                  <a:pt x="10041569" y="357849"/>
                  <a:pt x="10195281" y="441470"/>
                  <a:pt x="10348994" y="491889"/>
                </a:cubicBezTo>
                <a:cubicBezTo>
                  <a:pt x="10834726" y="651752"/>
                  <a:pt x="11262664" y="799319"/>
                  <a:pt x="11684451" y="983777"/>
                </a:cubicBezTo>
                <a:cubicBezTo>
                  <a:pt x="12813317" y="1463368"/>
                  <a:pt x="13766336" y="2229484"/>
                  <a:pt x="14730423" y="2830818"/>
                </a:cubicBezTo>
                <a:cubicBezTo>
                  <a:pt x="15210007" y="3130870"/>
                  <a:pt x="15753535" y="3405097"/>
                  <a:pt x="16327806" y="3564961"/>
                </a:cubicBezTo>
                <a:cubicBezTo>
                  <a:pt x="16315509" y="3564961"/>
                  <a:pt x="16303212" y="3571110"/>
                  <a:pt x="16289685" y="3578488"/>
                </a:cubicBezTo>
                <a:cubicBezTo>
                  <a:pt x="16289685" y="3578488"/>
                  <a:pt x="16519639" y="3642434"/>
                  <a:pt x="16583584" y="3654731"/>
                </a:cubicBezTo>
                <a:cubicBezTo>
                  <a:pt x="16845510" y="3724825"/>
                  <a:pt x="17267298" y="3846567"/>
                  <a:pt x="17510780" y="3852716"/>
                </a:cubicBezTo>
                <a:cubicBezTo>
                  <a:pt x="17504630" y="3896986"/>
                  <a:pt x="17580872" y="3865013"/>
                  <a:pt x="17606696" y="3872391"/>
                </a:cubicBezTo>
                <a:cubicBezTo>
                  <a:pt x="17689086" y="3935107"/>
                  <a:pt x="17772706" y="3852716"/>
                  <a:pt x="17606696" y="3872391"/>
                </a:cubicBezTo>
                <a:cubicBezTo>
                  <a:pt x="17612844" y="3833040"/>
                  <a:pt x="17536602" y="3865013"/>
                  <a:pt x="17510780" y="3852716"/>
                </a:cubicBezTo>
                <a:cubicBezTo>
                  <a:pt x="17314334" y="3795534"/>
                  <a:pt x="17088838" y="3763254"/>
                  <a:pt x="16880460" y="3712816"/>
                </a:cubicBezTo>
                <a:lnTo>
                  <a:pt x="16694426" y="3659045"/>
                </a:lnTo>
                <a:lnTo>
                  <a:pt x="16714240" y="3657036"/>
                </a:lnTo>
                <a:cubicBezTo>
                  <a:pt x="16727766" y="3654731"/>
                  <a:pt x="16740370" y="3651656"/>
                  <a:pt x="16743446" y="3654731"/>
                </a:cubicBezTo>
                <a:cubicBezTo>
                  <a:pt x="16705324" y="3603083"/>
                  <a:pt x="16519639" y="3584637"/>
                  <a:pt x="16327806" y="3520691"/>
                </a:cubicBezTo>
                <a:cubicBezTo>
                  <a:pt x="14775922" y="2983303"/>
                  <a:pt x="13790930" y="2025351"/>
                  <a:pt x="12469001" y="1277680"/>
                </a:cubicBezTo>
                <a:cubicBezTo>
                  <a:pt x="12066888" y="1047723"/>
                  <a:pt x="11600831" y="855886"/>
                  <a:pt x="11172894" y="645604"/>
                </a:cubicBezTo>
                <a:cubicBezTo>
                  <a:pt x="11122478" y="619780"/>
                  <a:pt x="10891293" y="498037"/>
                  <a:pt x="11057302" y="549685"/>
                </a:cubicBezTo>
                <a:cubicBezTo>
                  <a:pt x="11320459" y="625928"/>
                  <a:pt x="11620506" y="811616"/>
                  <a:pt x="11824637" y="785792"/>
                </a:cubicBezTo>
                <a:cubicBezTo>
                  <a:pt x="11824637" y="843589"/>
                  <a:pt x="11908256" y="766117"/>
                  <a:pt x="11824637" y="785792"/>
                </a:cubicBezTo>
                <a:cubicBezTo>
                  <a:pt x="11620506" y="703401"/>
                  <a:pt x="11300783" y="441470"/>
                  <a:pt x="11057302" y="313579"/>
                </a:cubicBezTo>
                <a:cubicBezTo>
                  <a:pt x="10987209" y="274228"/>
                  <a:pt x="10649041" y="159864"/>
                  <a:pt x="10840875" y="134040"/>
                </a:cubicBezTo>
                <a:cubicBezTo>
                  <a:pt x="11122478" y="197985"/>
                  <a:pt x="11326607" y="325876"/>
                  <a:pt x="11626656" y="370146"/>
                </a:cubicBezTo>
                <a:cubicBezTo>
                  <a:pt x="11632803" y="427943"/>
                  <a:pt x="11710274" y="351700"/>
                  <a:pt x="11626656" y="370146"/>
                </a:cubicBezTo>
                <a:cubicBezTo>
                  <a:pt x="11550413" y="300052"/>
                  <a:pt x="11434821" y="281606"/>
                  <a:pt x="11352431" y="236107"/>
                </a:cubicBezTo>
                <a:cubicBezTo>
                  <a:pt x="11051155" y="70094"/>
                  <a:pt x="11652478" y="306201"/>
                  <a:pt x="11646331" y="313579"/>
                </a:cubicBezTo>
                <a:cubicBezTo>
                  <a:pt x="11710274" y="287755"/>
                  <a:pt x="11460645" y="159864"/>
                  <a:pt x="11447118" y="134040"/>
                </a:cubicBezTo>
                <a:cubicBezTo>
                  <a:pt x="11447118" y="140189"/>
                  <a:pt x="11556562" y="147567"/>
                  <a:pt x="11568859" y="134040"/>
                </a:cubicBezTo>
                <a:cubicBezTo>
                  <a:pt x="11614358" y="83621"/>
                  <a:pt x="11390552" y="57797"/>
                  <a:pt x="11352431" y="0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21947180"/>
      </p:ext>
    </p:extLst>
  </p:cSld>
  <p:clrMapOvr>
    <a:masterClrMapping/>
  </p:clrMapOvr>
  <p:transition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0089133"/>
      </p:ext>
    </p:extLst>
  </p:cSld>
  <p:clrMapOvr>
    <a:masterClrMapping/>
  </p:clrMapOvr>
  <p:transition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765348" y="1060125"/>
            <a:ext cx="1636663" cy="288537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97461797"/>
      </p:ext>
    </p:extLst>
  </p:cSld>
  <p:clrMapOvr>
    <a:masterClrMapping/>
  </p:clrMapOvr>
  <p:transition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icture Placeholder 13">
            <a:extLst>
              <a:ext uri="{FF2B5EF4-FFF2-40B4-BE49-F238E27FC236}">
                <a16:creationId xmlns:a16="http://schemas.microsoft.com/office/drawing/2014/main" xmlns="" id="{320510A6-CFA1-B949-A389-23542C07A0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3882" y="1558136"/>
            <a:ext cx="2753274" cy="174296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65679538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250158" y="1624453"/>
            <a:ext cx="2753274" cy="156187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5190758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9/19/2023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3633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80" r:id="rId2"/>
    <p:sldLayoutId id="2147483979" r:id="rId3"/>
    <p:sldLayoutId id="2147483956" r:id="rId4"/>
    <p:sldLayoutId id="2147483953" r:id="rId5"/>
    <p:sldLayoutId id="2147483959" r:id="rId6"/>
    <p:sldLayoutId id="2147483960" r:id="rId7"/>
    <p:sldLayoutId id="2147483958" r:id="rId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chung218/MySpringBootProjec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fpgQhO6jFvc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44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4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42.png"/><Relationship Id="rId5" Type="http://schemas.openxmlformats.org/officeDocument/2006/relationships/image" Target="../media/image12.png"/><Relationship Id="rId15" Type="http://schemas.openxmlformats.org/officeDocument/2006/relationships/image" Target="../media/image46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44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4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42.png"/><Relationship Id="rId5" Type="http://schemas.openxmlformats.org/officeDocument/2006/relationships/image" Target="../media/image12.png"/><Relationship Id="rId15" Type="http://schemas.openxmlformats.org/officeDocument/2006/relationships/image" Target="../media/image46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ung218/MySpringBootProject" TargetMode="External"/><Relationship Id="rId2" Type="http://schemas.openxmlformats.org/officeDocument/2006/relationships/hyperlink" Target="mailto:chung219@naver.com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99C71D7-49EE-CD4F-9169-55F1D77302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 rot="16200000">
            <a:off x="2756392" y="83811"/>
            <a:ext cx="3212862" cy="4772670"/>
          </a:xfrm>
          <a:prstGeom prst="rect">
            <a:avLst/>
          </a:prstGeom>
        </p:spPr>
      </p:pic>
      <p:sp>
        <p:nvSpPr>
          <p:cNvPr id="1880" name="Rectangle 1879"/>
          <p:cNvSpPr/>
          <p:nvPr/>
        </p:nvSpPr>
        <p:spPr>
          <a:xfrm>
            <a:off x="3318517" y="2799219"/>
            <a:ext cx="2506968" cy="2993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1" name="Rectangle 1880"/>
          <p:cNvSpPr/>
          <p:nvPr/>
        </p:nvSpPr>
        <p:spPr>
          <a:xfrm>
            <a:off x="3516231" y="2809314"/>
            <a:ext cx="2111536" cy="29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9" name="TextBox 1168"/>
          <p:cNvSpPr txBox="1"/>
          <p:nvPr/>
        </p:nvSpPr>
        <p:spPr>
          <a:xfrm>
            <a:off x="3318516" y="2801620"/>
            <a:ext cx="2506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1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김충기 </a:t>
            </a:r>
            <a:r>
              <a:rPr lang="en-US" altLang="ko-KR" sz="1200" spc="1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chung219@naver.com</a:t>
            </a:r>
            <a:endParaRPr lang="en-US" sz="1200" spc="1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70" name="TextBox 1169"/>
          <p:cNvSpPr txBox="1"/>
          <p:nvPr/>
        </p:nvSpPr>
        <p:spPr>
          <a:xfrm>
            <a:off x="2378935" y="1947213"/>
            <a:ext cx="438613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b="1" spc="600" dirty="0" smtClean="0">
                <a:solidFill>
                  <a:schemeClr val="tx2"/>
                </a:solidFill>
                <a:latin typeface="Montserrat" pitchFamily="2" charset="77"/>
                <a:ea typeface="Nunito Black" charset="0"/>
                <a:cs typeface="Nunito Black" charset="0"/>
              </a:rPr>
              <a:t>PORTFOLIO</a:t>
            </a:r>
            <a:endParaRPr lang="en-US" sz="5000" b="1" spc="600" dirty="0">
              <a:solidFill>
                <a:schemeClr val="tx2"/>
              </a:solidFill>
              <a:latin typeface="Montserrat" pitchFamily="2" charset="77"/>
              <a:ea typeface="Nunito Black" charset="0"/>
              <a:cs typeface="Nunito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73388" y="101600"/>
            <a:ext cx="4746812" cy="656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GIT HUB:</a:t>
            </a: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>
              <a:lnSpc>
                <a:spcPts val="2200"/>
              </a:lnSpc>
            </a:pP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4"/>
              </a:rPr>
              <a:t>https://github.com/chung218/MySpringBootProject</a:t>
            </a: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32766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2146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SEARCH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36" y="896777"/>
            <a:ext cx="4760024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RequestParam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으로 변수 받아와 검색 결과 제공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789" y="1271238"/>
            <a:ext cx="6285791" cy="208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0789" y="3359176"/>
            <a:ext cx="7990904" cy="1790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3602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DETAILS INFO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36" y="896777"/>
            <a:ext cx="4760024" cy="350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Thymeleaf</a:t>
            </a:r>
            <a:r>
              <a:rPr 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활용 이미지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,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정보 동적 할당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536" y="1361686"/>
            <a:ext cx="5619750" cy="3416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55932" y="2327738"/>
            <a:ext cx="3588068" cy="1779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5682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REVIEW CREATE/READ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36" y="896777"/>
            <a:ext cx="3607145" cy="350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POSTMAPPING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으로 리뷰작성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,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검색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5485" y="1668780"/>
            <a:ext cx="1990778" cy="3032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1300" y="1516380"/>
            <a:ext cx="5532120" cy="3185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5682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REVIEW CREATE/READ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36" y="896777"/>
            <a:ext cx="3607145" cy="350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POSTMAPPING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으로 리뷰작성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,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검색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5464" y="1247386"/>
            <a:ext cx="8041796" cy="3855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2412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SORTING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236" y="1553112"/>
            <a:ext cx="3316912" cy="2904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32220" y="1553113"/>
            <a:ext cx="3292909" cy="3156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55532" y="2327337"/>
            <a:ext cx="3854768" cy="2130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68236" y="896777"/>
            <a:ext cx="3607145" cy="348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스트림을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활용한 정렬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8782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CHAGE REPOSITORY WITH CONFIG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35" y="896777"/>
            <a:ext cx="5681691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Config</a:t>
            </a:r>
            <a:r>
              <a:rPr 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클래스</a:t>
            </a:r>
            <a:r>
              <a:rPr lang="en-US" altLang="ko-KR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(</a:t>
            </a: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인터페이스 변경</a:t>
            </a:r>
            <a:r>
              <a:rPr lang="en-US" altLang="ko-KR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)</a:t>
            </a: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</a:t>
            </a:r>
            <a:r>
              <a:rPr lang="ko-KR" alt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임포트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변환으로 저장소 변경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9455" y="2441353"/>
            <a:ext cx="3764280" cy="2004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6283" y="2441353"/>
            <a:ext cx="4041457" cy="2004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12E35F0-4AC2-5F4C-B269-50676F3CE944}"/>
              </a:ext>
            </a:extLst>
          </p:cNvPr>
          <p:cNvSpPr txBox="1"/>
          <p:nvPr/>
        </p:nvSpPr>
        <p:spPr>
          <a:xfrm>
            <a:off x="1435653" y="1771590"/>
            <a:ext cx="2096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Oracle DB</a:t>
            </a:r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사용</a:t>
            </a:r>
            <a:endParaRPr lang="en-US" sz="2000" b="1" spc="113" dirty="0">
              <a:solidFill>
                <a:schemeClr val="tx2"/>
              </a:solidFill>
              <a:latin typeface="+mn-ea"/>
              <a:cs typeface="Nunito Bold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FBF8B30-86C7-B64F-AD22-C06445ED6F3A}"/>
              </a:ext>
            </a:extLst>
          </p:cNvPr>
          <p:cNvSpPr txBox="1"/>
          <p:nvPr/>
        </p:nvSpPr>
        <p:spPr>
          <a:xfrm>
            <a:off x="5619723" y="1771590"/>
            <a:ext cx="2139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Hash Map </a:t>
            </a:r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사용</a:t>
            </a:r>
            <a:endParaRPr lang="en-US" sz="2000" b="1" spc="113" dirty="0">
              <a:solidFill>
                <a:schemeClr val="tx2"/>
              </a:solidFill>
              <a:latin typeface="+mn-ea"/>
              <a:cs typeface="Nunito Bold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832D7E8-5A9C-7144-B139-AAF5EEC0AB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 rot="7886810">
            <a:off x="1707025" y="-277027"/>
            <a:ext cx="5729950" cy="56153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79603" y="2787209"/>
            <a:ext cx="4414390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ko-KR" altLang="en-US" sz="1600" b="1" dirty="0" smtClean="0">
                <a:solidFill>
                  <a:schemeClr val="accent1"/>
                </a:solidFill>
                <a:latin typeface="+mn-ea"/>
                <a:cs typeface="Lato Light" panose="020F0502020204030203" pitchFamily="34" charset="0"/>
              </a:rPr>
              <a:t>프로젝트 진행 간 </a:t>
            </a:r>
            <a:endParaRPr lang="en-US" altLang="ko-KR" sz="1600" b="1" dirty="0" smtClean="0">
              <a:solidFill>
                <a:schemeClr val="accent1"/>
              </a:solidFill>
              <a:latin typeface="+mn-ea"/>
              <a:cs typeface="Lato Light" panose="020F0502020204030203" pitchFamily="34" charset="0"/>
            </a:endParaRPr>
          </a:p>
          <a:p>
            <a:pPr algn="ctr">
              <a:lnSpc>
                <a:spcPts val="2200"/>
              </a:lnSpc>
            </a:pPr>
            <a:r>
              <a:rPr lang="ko-KR" altLang="en-US" sz="1600" b="1" dirty="0" smtClean="0">
                <a:solidFill>
                  <a:schemeClr val="accent1"/>
                </a:solidFill>
                <a:latin typeface="+mn-ea"/>
                <a:cs typeface="Lato Light" panose="020F0502020204030203" pitchFamily="34" charset="0"/>
              </a:rPr>
              <a:t>어려움과 해결방향</a:t>
            </a:r>
            <a:endParaRPr lang="en-US" sz="1600" b="1" dirty="0">
              <a:solidFill>
                <a:schemeClr val="accent1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11705" y="1599217"/>
            <a:ext cx="3941142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500" b="1" spc="113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Difficulty</a:t>
            </a:r>
            <a:endParaRPr lang="en-US" sz="6500" b="1" spc="113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59765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242F9E8A-18EE-F746-AC61-7C8C920C35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 rot="11798921">
            <a:off x="6202693" y="-2770757"/>
            <a:ext cx="4805778" cy="5143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543356" y="1399543"/>
            <a:ext cx="782098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프로젝트 진행 간 어려움과 해결방향</a:t>
            </a:r>
            <a:endParaRPr lang="en-US" sz="3500" b="1" spc="113" dirty="0">
              <a:solidFill>
                <a:schemeClr val="tx2"/>
              </a:solidFill>
              <a:latin typeface="+mn-ea"/>
              <a:cs typeface="Nunito Bold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0BAABA6-BF9A-1B4B-B530-AF17FCF8C6EB}"/>
              </a:ext>
            </a:extLst>
          </p:cNvPr>
          <p:cNvSpPr txBox="1"/>
          <p:nvPr/>
        </p:nvSpPr>
        <p:spPr>
          <a:xfrm>
            <a:off x="3930801" y="2956729"/>
            <a:ext cx="3333897" cy="2067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설계 단계에서 </a:t>
            </a:r>
            <a:r>
              <a:rPr lang="en-US" altLang="ko-KR" sz="14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HashMap</a:t>
            </a: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을 활용한 임시 저장장치로 선 구현 후 </a:t>
            </a:r>
            <a:r>
              <a:rPr lang="en-US" altLang="ko-KR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DB</a:t>
            </a: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연결하기로 결정하여 짧은 프로젝트 기간 동안 동일한 기능을 중복 작업해야 하는 어려움이 예상됐으나 </a:t>
            </a:r>
            <a:r>
              <a:rPr lang="en-US" altLang="ko-KR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DB</a:t>
            </a: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연결 시 에러 발생 부분에서 문제의 발생지점을 쉽게 찾을 수 있어 시간절약에 도움이 됨</a:t>
            </a:r>
            <a:endParaRPr lang="en-US" sz="1400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C51D219-F231-0840-A649-C51C207FAF1B}"/>
              </a:ext>
            </a:extLst>
          </p:cNvPr>
          <p:cNvSpPr txBox="1"/>
          <p:nvPr/>
        </p:nvSpPr>
        <p:spPr>
          <a:xfrm>
            <a:off x="3930802" y="2457953"/>
            <a:ext cx="2665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두 개의 저장소 구현</a:t>
            </a:r>
            <a:endParaRPr lang="en-US" sz="2000" b="1" spc="113" dirty="0">
              <a:solidFill>
                <a:schemeClr val="tx2"/>
              </a:solidFill>
              <a:latin typeface="+mn-ea"/>
              <a:cs typeface="Nunito Bold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23379" y="2956729"/>
            <a:ext cx="3333897" cy="2067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첫 프로젝트에서 비전공자임에도 </a:t>
            </a:r>
            <a:r>
              <a:rPr lang="ko-KR" altLang="en-US" sz="14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테크</a:t>
            </a: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리더로 선택되어 부담이 매우 컸으나 팀원들과 커뮤니케이션을 하고 텍스트 메모장에 기록하여 혼선을 방지</a:t>
            </a:r>
            <a:r>
              <a:rPr lang="en-US" altLang="ko-KR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, </a:t>
            </a: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쉬운 부분부터 시작하여 난이도가 있는 기술들은 팀원과 협의 후 처리하는 방식으로 웹 페이지 구현하였음</a:t>
            </a:r>
            <a:endParaRPr lang="en-US" sz="1400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7533A35-5398-2040-A707-D97117D75873}"/>
              </a:ext>
            </a:extLst>
          </p:cNvPr>
          <p:cNvSpPr txBox="1"/>
          <p:nvPr/>
        </p:nvSpPr>
        <p:spPr>
          <a:xfrm>
            <a:off x="623380" y="2457953"/>
            <a:ext cx="1643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첫 프로젝트</a:t>
            </a:r>
            <a:endParaRPr lang="en-US" sz="2000" b="1" spc="113" dirty="0">
              <a:solidFill>
                <a:schemeClr val="tx2"/>
              </a:solidFill>
              <a:latin typeface="+mn-ea"/>
              <a:cs typeface="Nunito Bold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34351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242F9E8A-18EE-F746-AC61-7C8C920C35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 rot="11798921">
            <a:off x="6202693" y="-2770757"/>
            <a:ext cx="4805778" cy="5143500"/>
          </a:xfrm>
          <a:prstGeom prst="rect">
            <a:avLst/>
          </a:prstGeom>
        </p:spPr>
      </p:pic>
      <p:pic>
        <p:nvPicPr>
          <p:cNvPr id="1026" name="Picture 2" descr="C:\Users\USER\Desktop\1-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818" y="512312"/>
            <a:ext cx="5908908" cy="3175097"/>
          </a:xfrm>
          <a:prstGeom prst="rect">
            <a:avLst/>
          </a:prstGeom>
          <a:noFill/>
        </p:spPr>
      </p:pic>
      <p:pic>
        <p:nvPicPr>
          <p:cNvPr id="1027" name="Picture 3" descr="C:\Users\USER\Desktop\1-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14260" y="1752600"/>
            <a:ext cx="2971462" cy="339090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89818" y="0"/>
            <a:ext cx="220957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기록 내용</a:t>
            </a:r>
            <a:endParaRPr lang="en-US" sz="3500" b="1" spc="113" dirty="0">
              <a:solidFill>
                <a:schemeClr val="tx2"/>
              </a:solidFill>
              <a:latin typeface="+mn-ea"/>
              <a:cs typeface="Nunito Bold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34351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84494EB-2F92-B94C-A7C2-379345BD66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 rot="19344931">
            <a:off x="-34884" y="591967"/>
            <a:ext cx="5080408" cy="3624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FA26167-061E-D947-8B3D-1681BDC33670}"/>
              </a:ext>
            </a:extLst>
          </p:cNvPr>
          <p:cNvSpPr txBox="1"/>
          <p:nvPr/>
        </p:nvSpPr>
        <p:spPr>
          <a:xfrm>
            <a:off x="2397920" y="1528980"/>
            <a:ext cx="928460" cy="16312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0" b="1" dirty="0" smtClean="0">
                <a:solidFill>
                  <a:schemeClr val="bg1"/>
                </a:solidFill>
                <a:latin typeface="Montserrat Bold"/>
                <a:ea typeface="Nunito Black" charset="0"/>
                <a:cs typeface="Nunito Black" charset="0"/>
              </a:rPr>
              <a:t>2</a:t>
            </a:r>
            <a:endParaRPr lang="en-US" sz="10000" b="1" dirty="0">
              <a:solidFill>
                <a:schemeClr val="bg1"/>
              </a:solidFill>
              <a:latin typeface="Montserrat Bold"/>
              <a:ea typeface="Nunito Black" charset="0"/>
              <a:cs typeface="Nunito Black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9CD399F-23E0-3C4A-B871-1856D5AD4D60}"/>
              </a:ext>
            </a:extLst>
          </p:cNvPr>
          <p:cNvSpPr txBox="1"/>
          <p:nvPr/>
        </p:nvSpPr>
        <p:spPr>
          <a:xfrm>
            <a:off x="5081908" y="2457221"/>
            <a:ext cx="30391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DATA</a:t>
            </a:r>
            <a:r>
              <a:rPr lang="ko-KR" alt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수집</a:t>
            </a:r>
            <a: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, </a:t>
            </a:r>
            <a:r>
              <a:rPr lang="ko-KR" alt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전처리 분석  후</a:t>
            </a:r>
            <a: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</a:t>
            </a:r>
            <a:b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</a:br>
            <a: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JS &amp; API</a:t>
            </a:r>
            <a:r>
              <a:rPr lang="ko-KR" alt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를 통해</a:t>
            </a:r>
            <a: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/>
            </a:r>
            <a:b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</a:br>
            <a:r>
              <a:rPr lang="ko-KR" altLang="en-US" sz="1600" b="1" spc="113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웹페이지로</a:t>
            </a:r>
            <a:r>
              <a:rPr lang="ko-KR" alt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데이터 시각화</a:t>
            </a:r>
            <a:endParaRPr lang="en-US" altLang="ko-KR" sz="1600" b="1" spc="113" dirty="0" smtClean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5081908" y="1300894"/>
            <a:ext cx="41101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FRANCHISE </a:t>
            </a:r>
          </a:p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In RESTAURANT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  <a:p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73388" y="101600"/>
            <a:ext cx="4342920" cy="656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 err="1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Youtube</a:t>
            </a: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:</a:t>
            </a:r>
          </a:p>
          <a:p>
            <a:pPr>
              <a:lnSpc>
                <a:spcPts val="2200"/>
              </a:lnSpc>
            </a:pPr>
            <a:r>
              <a:rPr lang="en-US" altLang="ko-KR" sz="1600" dirty="0" smtClean="0">
                <a:hlinkClick r:id="rId4"/>
              </a:rPr>
              <a:t>https://www.youtube.com/watch?v=fpgQhO6jFvc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xmlns="" val="20235380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84494EB-2F92-B94C-A7C2-379345BD66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 rot="19344931">
            <a:off x="-34884" y="591967"/>
            <a:ext cx="5080408" cy="3624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FA26167-061E-D947-8B3D-1681BDC33670}"/>
              </a:ext>
            </a:extLst>
          </p:cNvPr>
          <p:cNvSpPr txBox="1"/>
          <p:nvPr/>
        </p:nvSpPr>
        <p:spPr>
          <a:xfrm>
            <a:off x="2397921" y="1528980"/>
            <a:ext cx="928459" cy="16312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0" b="1" dirty="0" smtClean="0">
                <a:solidFill>
                  <a:schemeClr val="bg1"/>
                </a:solidFill>
                <a:latin typeface="Montserrat Bold"/>
                <a:ea typeface="Nunito Black" charset="0"/>
                <a:cs typeface="Nunito Black" charset="0"/>
              </a:rPr>
              <a:t>1</a:t>
            </a:r>
            <a:endParaRPr lang="en-US" sz="10000" b="1" dirty="0">
              <a:solidFill>
                <a:schemeClr val="bg1"/>
              </a:solidFill>
              <a:latin typeface="Montserrat Bold"/>
              <a:ea typeface="Nunito Black" charset="0"/>
              <a:cs typeface="Nunito Black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9CD399F-23E0-3C4A-B871-1856D5AD4D60}"/>
              </a:ext>
            </a:extLst>
          </p:cNvPr>
          <p:cNvSpPr txBox="1"/>
          <p:nvPr/>
        </p:nvSpPr>
        <p:spPr>
          <a:xfrm>
            <a:off x="5081908" y="2457221"/>
            <a:ext cx="3080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HTML</a:t>
            </a:r>
            <a:r>
              <a:rPr lang="ko-KR" alt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과 </a:t>
            </a:r>
            <a: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JAVA, </a:t>
            </a:r>
            <a:b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</a:br>
            <a: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Spring Boot, Oracle DB</a:t>
            </a:r>
            <a:r>
              <a:rPr lang="ko-KR" alt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를 </a:t>
            </a:r>
            <a: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/>
            </a:r>
            <a:b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</a:br>
            <a:r>
              <a:rPr lang="ko-KR" alt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활용한 </a:t>
            </a:r>
            <a:r>
              <a:rPr lang="ko-KR" altLang="en-US" sz="1600" b="1" spc="113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웹페이지</a:t>
            </a:r>
            <a:r>
              <a:rPr lang="ko-KR" alt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구현</a:t>
            </a:r>
            <a:endParaRPr lang="en-US" sz="1600" b="1" spc="113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5081908" y="1300894"/>
            <a:ext cx="23321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CAFÉ </a:t>
            </a:r>
          </a:p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PROJECT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  <a:p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235380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B84F0759-7582-0E41-AC37-6493F266DA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 rot="5788823">
            <a:off x="-2169383" y="-68038"/>
            <a:ext cx="5713120" cy="5143500"/>
          </a:xfrm>
          <a:prstGeom prst="rect">
            <a:avLst/>
          </a:prstGeom>
        </p:spPr>
      </p:pic>
      <p:graphicFrame>
        <p:nvGraphicFramePr>
          <p:cNvPr id="11" name="표 41">
            <a:extLst>
              <a:ext uri="{FF2B5EF4-FFF2-40B4-BE49-F238E27FC236}">
                <a16:creationId xmlns:a16="http://schemas.microsoft.com/office/drawing/2014/main" xmlns="" id="{C69E873E-8AB8-A44F-9FAB-99DE75583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033643068"/>
              </p:ext>
            </p:extLst>
          </p:nvPr>
        </p:nvGraphicFramePr>
        <p:xfrm>
          <a:off x="2813141" y="2857500"/>
          <a:ext cx="6187984" cy="1741395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053348">
                  <a:extLst>
                    <a:ext uri="{9D8B030D-6E8A-4147-A177-3AD203B41FA5}">
                      <a16:colId xmlns:a16="http://schemas.microsoft.com/office/drawing/2014/main" xmlns="" val="3369207544"/>
                    </a:ext>
                  </a:extLst>
                </a:gridCol>
                <a:gridCol w="5134636">
                  <a:extLst>
                    <a:ext uri="{9D8B030D-6E8A-4147-A177-3AD203B41FA5}">
                      <a16:colId xmlns:a16="http://schemas.microsoft.com/office/drawing/2014/main" xmlns="" val="14965710"/>
                    </a:ext>
                  </a:extLst>
                </a:gridCol>
              </a:tblGrid>
              <a:tr h="4218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항 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개발 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00116769"/>
                  </a:ext>
                </a:extLst>
              </a:tr>
              <a:tr h="439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1" spc="0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ko-KR" sz="1500" b="1" spc="-150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ko-KR" altLang="en-US" sz="1500" b="1" spc="-150" dirty="0" smtClean="0">
                          <a:solidFill>
                            <a:schemeClr val="tx2"/>
                          </a:solidFill>
                        </a:rPr>
                        <a:t>전국 외식업 프랜차이즈 가맹현황 정보 제공</a:t>
                      </a:r>
                      <a:endParaRPr lang="ko-KR" altLang="en-US" sz="1500" b="1" spc="-15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65120391"/>
                  </a:ext>
                </a:extLst>
              </a:tr>
              <a:tr h="4398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개발기간</a:t>
                      </a:r>
                      <a:endParaRPr lang="ko-KR" altLang="en-US" sz="15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spc="0" dirty="0">
                          <a:solidFill>
                            <a:schemeClr val="tx2"/>
                          </a:solidFill>
                        </a:rPr>
                        <a:t>  </a:t>
                      </a:r>
                      <a:r>
                        <a:rPr lang="ko-KR" altLang="en-US" sz="1500" b="1" spc="0" dirty="0">
                          <a:solidFill>
                            <a:schemeClr val="tx2"/>
                          </a:solidFill>
                        </a:rPr>
                        <a:t>총 </a:t>
                      </a:r>
                      <a:r>
                        <a:rPr lang="en-US" altLang="ko-KR" sz="1500" b="1" spc="0" dirty="0" smtClean="0">
                          <a:solidFill>
                            <a:schemeClr val="tx2"/>
                          </a:solidFill>
                        </a:rPr>
                        <a:t>2</a:t>
                      </a:r>
                      <a:r>
                        <a:rPr lang="en-US" altLang="ko-KR" sz="1500" b="1" spc="0" baseline="0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ko-KR" altLang="en-US" sz="1500" b="1" spc="0" baseline="0" dirty="0" smtClean="0">
                          <a:solidFill>
                            <a:schemeClr val="tx2"/>
                          </a:solidFill>
                        </a:rPr>
                        <a:t>주</a:t>
                      </a:r>
                      <a:r>
                        <a:rPr lang="ko-KR" altLang="en-US" sz="1500" b="1" spc="0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ko-KR" sz="1500" b="1" spc="0" dirty="0">
                          <a:solidFill>
                            <a:schemeClr val="tx2"/>
                          </a:solidFill>
                        </a:rPr>
                        <a:t>(</a:t>
                      </a:r>
                      <a:r>
                        <a:rPr lang="en-US" altLang="ko-KR" sz="1500" b="1" spc="0" dirty="0" smtClean="0">
                          <a:solidFill>
                            <a:schemeClr val="tx2"/>
                          </a:solidFill>
                        </a:rPr>
                        <a:t>2023.07.13 </a:t>
                      </a:r>
                      <a:r>
                        <a:rPr lang="en-US" altLang="ko-KR" sz="1500" b="1" spc="0" dirty="0">
                          <a:solidFill>
                            <a:schemeClr val="tx2"/>
                          </a:solidFill>
                        </a:rPr>
                        <a:t>~ </a:t>
                      </a:r>
                      <a:r>
                        <a:rPr lang="en-US" altLang="ko-KR" sz="1500" b="1" spc="0" dirty="0" smtClean="0">
                          <a:solidFill>
                            <a:schemeClr val="tx2"/>
                          </a:solidFill>
                        </a:rPr>
                        <a:t>2023.07.26)</a:t>
                      </a:r>
                      <a:endParaRPr lang="en-US" altLang="ko-KR" sz="1500" b="1" spc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25324069"/>
                  </a:ext>
                </a:extLst>
              </a:tr>
              <a:tr h="439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참여인력</a:t>
                      </a:r>
                      <a:endParaRPr lang="ko-KR" altLang="en-US" sz="15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spc="0" dirty="0">
                          <a:solidFill>
                            <a:schemeClr val="tx2"/>
                          </a:solidFill>
                        </a:rPr>
                        <a:t>  총 </a:t>
                      </a:r>
                      <a:r>
                        <a:rPr lang="en-US" altLang="ko-KR" sz="1500" b="1" spc="0" dirty="0" smtClean="0">
                          <a:solidFill>
                            <a:schemeClr val="tx2"/>
                          </a:solidFill>
                        </a:rPr>
                        <a:t>4 </a:t>
                      </a:r>
                      <a:r>
                        <a:rPr lang="ko-KR" altLang="en-US" sz="1500" b="1" spc="0" dirty="0" smtClean="0">
                          <a:solidFill>
                            <a:schemeClr val="tx2"/>
                          </a:solidFill>
                        </a:rPr>
                        <a:t>명</a:t>
                      </a:r>
                      <a:endParaRPr lang="en-US" altLang="ko-KR" sz="1500" b="1" spc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57154056"/>
                  </a:ext>
                </a:extLst>
              </a:tr>
            </a:tbl>
          </a:graphicData>
        </a:graphic>
      </p:graphicFrame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0838" y="590552"/>
            <a:ext cx="1643062" cy="164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33900" y="995363"/>
            <a:ext cx="4351159" cy="81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28881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/>
    </mc:Choice>
    <mc:Fallback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BA57E1A-C84C-034D-ADE4-579E36C611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54713" y="323850"/>
            <a:ext cx="4419331" cy="44193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31378" y="2736216"/>
            <a:ext cx="3146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Chart JS, KAKAO MAP API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사용</a:t>
            </a:r>
            <a:endParaRPr lang="en-US" sz="1600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9" name="Shape 2540"/>
          <p:cNvSpPr/>
          <p:nvPr/>
        </p:nvSpPr>
        <p:spPr>
          <a:xfrm>
            <a:off x="4901863" y="2806500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31378" y="2016962"/>
            <a:ext cx="3832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OPEN-API, </a:t>
            </a:r>
            <a:r>
              <a:rPr lang="ko-KR" alt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스크래핑을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통한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DATA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수집</a:t>
            </a:r>
            <a:endParaRPr lang="en-US" sz="1600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11" name="Shape 2540"/>
          <p:cNvSpPr/>
          <p:nvPr/>
        </p:nvSpPr>
        <p:spPr>
          <a:xfrm>
            <a:off x="4901863" y="2087246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31378" y="2376589"/>
            <a:ext cx="3541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요구사항 분석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,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</a:t>
            </a:r>
            <a:r>
              <a:rPr 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DATA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분석 및 시각화</a:t>
            </a:r>
            <a:endParaRPr lang="en-US" sz="1600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13" name="Shape 2540"/>
          <p:cNvSpPr/>
          <p:nvPr/>
        </p:nvSpPr>
        <p:spPr>
          <a:xfrm>
            <a:off x="4901863" y="2446873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20273" y="1915742"/>
            <a:ext cx="120558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spc="113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Our</a:t>
            </a:r>
            <a:br>
              <a:rPr lang="en-US" sz="3500" b="1" spc="113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</a:br>
            <a:r>
              <a:rPr lang="en-US" sz="3500" b="1" spc="113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Goal</a:t>
            </a:r>
            <a:endParaRPr lang="en-US" sz="3500" b="1" spc="113" dirty="0">
              <a:solidFill>
                <a:schemeClr val="bg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807684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2FA895B-6C52-5244-903E-D79120B4E9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33400" y="1398125"/>
            <a:ext cx="8077200" cy="2869073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942488" y="466309"/>
            <a:ext cx="725903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spc="113" dirty="0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DEVELOPMENT ENVIRONMENT</a:t>
            </a:r>
            <a:endParaRPr lang="en-US" sz="3500" b="1" spc="113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7423" y="2188104"/>
            <a:ext cx="1379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>
                <a:solidFill>
                  <a:schemeClr val="bg1"/>
                </a:solidFill>
              </a:rPr>
              <a:t>FRONT</a:t>
            </a:r>
            <a:endParaRPr lang="ko-KR" altLang="en-US" sz="2000" b="1" u="sng" dirty="0">
              <a:solidFill>
                <a:schemeClr val="bg1"/>
              </a:solidFill>
            </a:endParaRPr>
          </a:p>
        </p:txBody>
      </p:sp>
      <p:sp>
        <p:nvSpPr>
          <p:cNvPr id="50178" name="AutoShape 2" descr="HTML/CSS 나를 위한 정리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180" name="AutoShape 4" descr="HTML/CSS 나를 위한 정리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182" name="AutoShape 6" descr="HTML/CSS 나를 위한 정리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186" name="AutoShape 10" descr="Java - 나무위키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188" name="AutoShape 12" descr="Java - 나무위키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190" name="AutoShape 14" descr="Java - 나무위키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192" name="AutoShape 16" descr="Java 로고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0196" name="Picture 20" descr="Java - 인프런 | 학습하기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4523" y="2588433"/>
            <a:ext cx="1604482" cy="902521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2687635" y="2188323"/>
            <a:ext cx="917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 smtClean="0">
                <a:solidFill>
                  <a:schemeClr val="bg1"/>
                </a:solidFill>
              </a:rPr>
              <a:t>BACK</a:t>
            </a:r>
            <a:endParaRPr lang="ko-KR" altLang="en-US" sz="2000" b="1" u="sng" dirty="0">
              <a:solidFill>
                <a:schemeClr val="bg1"/>
              </a:solidFill>
            </a:endParaRPr>
          </a:p>
        </p:txBody>
      </p:sp>
      <p:pic>
        <p:nvPicPr>
          <p:cNvPr id="50200" name="Picture 24" descr="1. 타임리프 - 기본 기능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7868" y="3331136"/>
            <a:ext cx="692786" cy="694139"/>
          </a:xfrm>
          <a:prstGeom prst="rect">
            <a:avLst/>
          </a:prstGeom>
          <a:noFill/>
        </p:spPr>
      </p:pic>
      <p:pic>
        <p:nvPicPr>
          <p:cNvPr id="50204" name="Picture 28" descr="스프링부트] Spring Boot의 Validation : @Valid 어노테이션으로 유효성 검증하기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27249" y="3476745"/>
            <a:ext cx="1150619" cy="493122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4150202" y="2188323"/>
            <a:ext cx="1400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 smtClean="0">
                <a:solidFill>
                  <a:schemeClr val="bg1"/>
                </a:solidFill>
              </a:rPr>
              <a:t>DATABASE</a:t>
            </a:r>
            <a:endParaRPr lang="ko-KR" altLang="en-US" sz="2000" b="1" u="sng" dirty="0">
              <a:solidFill>
                <a:schemeClr val="bg1"/>
              </a:solidFill>
            </a:endParaRPr>
          </a:p>
        </p:txBody>
      </p:sp>
      <p:sp>
        <p:nvSpPr>
          <p:cNvPr id="50206" name="AutoShape 30" descr="오라클 데이터베이스 - 나무위키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208" name="AutoShape 32" descr="오라클 데이터베이스 - 나무위키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0210" name="Picture 34" descr="Oracle] Oracle Critical Patch Update ( CPU )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50202" y="2236296"/>
            <a:ext cx="1254658" cy="1254658"/>
          </a:xfrm>
          <a:prstGeom prst="rect">
            <a:avLst/>
          </a:prstGeom>
          <a:noFill/>
        </p:spPr>
      </p:pic>
      <p:pic>
        <p:nvPicPr>
          <p:cNvPr id="50212" name="Picture 36" descr="MyBatis – 마이바티스 3 | 소개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70654" y="3083878"/>
            <a:ext cx="1580515" cy="397387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5901274" y="2188104"/>
            <a:ext cx="917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 smtClean="0">
                <a:solidFill>
                  <a:schemeClr val="bg1"/>
                </a:solidFill>
              </a:rPr>
              <a:t>I D E</a:t>
            </a:r>
            <a:endParaRPr lang="ko-KR" altLang="en-US" sz="2000" b="1" u="sng" dirty="0">
              <a:solidFill>
                <a:schemeClr val="bg1"/>
              </a:solidFill>
            </a:endParaRPr>
          </a:p>
        </p:txBody>
      </p:sp>
      <p:pic>
        <p:nvPicPr>
          <p:cNvPr id="50216" name="Picture 40" descr="2번이상 찾아본 IntelliJ 설정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404860" y="2587995"/>
            <a:ext cx="1289913" cy="888750"/>
          </a:xfrm>
          <a:prstGeom prst="rect">
            <a:avLst/>
          </a:prstGeom>
          <a:noFill/>
        </p:spPr>
      </p:pic>
      <p:sp>
        <p:nvSpPr>
          <p:cNvPr id="50218" name="AutoShape 42" descr="Oracle SQL Developer - Wikipedia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0224" name="Picture 48" descr="Oracle SQL Developer - Wikipedia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386683" y="2791850"/>
            <a:ext cx="432161" cy="490503"/>
          </a:xfrm>
          <a:prstGeom prst="rect">
            <a:avLst/>
          </a:prstGeom>
          <a:noFill/>
        </p:spPr>
      </p:pic>
      <p:sp>
        <p:nvSpPr>
          <p:cNvPr id="35" name="TextBox 34"/>
          <p:cNvSpPr txBox="1"/>
          <p:nvPr/>
        </p:nvSpPr>
        <p:spPr>
          <a:xfrm>
            <a:off x="6971244" y="2188323"/>
            <a:ext cx="917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 smtClean="0">
                <a:solidFill>
                  <a:schemeClr val="bg1"/>
                </a:solidFill>
              </a:rPr>
              <a:t>S C M</a:t>
            </a:r>
            <a:endParaRPr lang="ko-KR" altLang="en-US" sz="2000" b="1" u="sng" dirty="0">
              <a:solidFill>
                <a:schemeClr val="bg1"/>
              </a:solidFill>
            </a:endParaRPr>
          </a:p>
        </p:txBody>
      </p:sp>
      <p:pic>
        <p:nvPicPr>
          <p:cNvPr id="50226" name="Picture 50" descr="깃허브 - 위키백과, 우리 모두의 백과사전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047444" y="2678253"/>
            <a:ext cx="694883" cy="717467"/>
          </a:xfrm>
          <a:prstGeom prst="rect">
            <a:avLst/>
          </a:prstGeom>
          <a:noFill/>
        </p:spPr>
      </p:pic>
      <p:pic>
        <p:nvPicPr>
          <p:cNvPr id="54274" name="Picture 2" descr="HTML, CSS, JS 기초 개념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42488" y="2609033"/>
            <a:ext cx="1353756" cy="673539"/>
          </a:xfrm>
          <a:prstGeom prst="rect">
            <a:avLst/>
          </a:prstGeom>
          <a:noFill/>
        </p:spPr>
      </p:pic>
      <p:pic>
        <p:nvPicPr>
          <p:cNvPr id="54278" name="Picture 6" descr="jQuery $()의 의미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264096" y="3282572"/>
            <a:ext cx="660427" cy="660427"/>
          </a:xfrm>
          <a:prstGeom prst="rect">
            <a:avLst/>
          </a:prstGeom>
          <a:noFill/>
        </p:spPr>
      </p:pic>
      <p:pic>
        <p:nvPicPr>
          <p:cNvPr id="54280" name="Picture 8" descr="PyCharm Professional - 개발 준비하기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850474" y="3476745"/>
            <a:ext cx="412097" cy="412097"/>
          </a:xfrm>
          <a:prstGeom prst="rect">
            <a:avLst/>
          </a:prstGeom>
          <a:noFill/>
        </p:spPr>
      </p:pic>
      <p:pic>
        <p:nvPicPr>
          <p:cNvPr id="54282" name="Picture 10" descr="Project Jupyter - Wikipedia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375567" y="3429075"/>
            <a:ext cx="443277" cy="513924"/>
          </a:xfrm>
          <a:prstGeom prst="rect">
            <a:avLst/>
          </a:prstGeom>
          <a:noFill/>
        </p:spPr>
      </p:pic>
      <p:pic>
        <p:nvPicPr>
          <p:cNvPr id="54284" name="Picture 12" descr="Python] - 파이썬 설치 (Python 3 Installation)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879431" y="2678253"/>
            <a:ext cx="1160681" cy="6528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902677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E87C3DD3-40E6-1042-B5C5-8AB35C2410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 rot="6042653">
            <a:off x="601768" y="545054"/>
            <a:ext cx="3977860" cy="42574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123431" y="1697013"/>
            <a:ext cx="3553900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600" b="1" spc="113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Contents</a:t>
            </a:r>
            <a:endParaRPr lang="en-US" sz="3600" b="1" spc="113" dirty="0">
              <a:solidFill>
                <a:schemeClr val="bg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464048" y="2302307"/>
            <a:ext cx="3213283" cy="348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600" b="1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프로젝트 내 담당 역할</a:t>
            </a:r>
            <a:endParaRPr lang="en-US" sz="1125" b="1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54213" y="1697013"/>
            <a:ext cx="41133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MAIN</a:t>
            </a:r>
          </a:p>
          <a:p>
            <a:pPr>
              <a:buFont typeface="Wingdings" pitchFamily="2" charset="2"/>
              <a:buChar char="v"/>
            </a:pPr>
            <a:endParaRPr lang="en-US" sz="2400" b="1" spc="113" dirty="0" smtClean="0">
              <a:solidFill>
                <a:schemeClr val="tx2"/>
              </a:solidFill>
              <a:latin typeface="+mn-ea"/>
              <a:cs typeface="Nunito Bold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KAKAO MAP API</a:t>
            </a:r>
          </a:p>
          <a:p>
            <a:pPr>
              <a:buFont typeface="Wingdings" pitchFamily="2" charset="2"/>
              <a:buChar char="v"/>
            </a:pPr>
            <a:endParaRPr lang="en-US" sz="2400" b="1" spc="113" dirty="0" smtClean="0">
              <a:solidFill>
                <a:schemeClr val="tx2"/>
              </a:solidFill>
              <a:latin typeface="+mn-ea"/>
              <a:cs typeface="Nunito Bold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SESSION</a:t>
            </a:r>
          </a:p>
          <a:p>
            <a:pPr>
              <a:buFont typeface="Wingdings" pitchFamily="2" charset="2"/>
              <a:buChar char="v"/>
            </a:pPr>
            <a:endParaRPr lang="en-US" sz="2400" b="1" spc="113" dirty="0" smtClean="0">
              <a:solidFill>
                <a:schemeClr val="tx2"/>
              </a:solidFill>
              <a:latin typeface="+mn-ea"/>
              <a:cs typeface="Nunito Bold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DATA PAGING</a:t>
            </a:r>
          </a:p>
        </p:txBody>
      </p:sp>
    </p:spTree>
    <p:extLst>
      <p:ext uri="{BB962C8B-B14F-4D97-AF65-F5344CB8AC3E}">
        <p14:creationId xmlns:p14="http://schemas.microsoft.com/office/powerpoint/2010/main" xmlns="" val="179229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/>
    </mc:Choice>
    <mc:Fallback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MAIN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3935" y="722530"/>
            <a:ext cx="8890065" cy="4420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4288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KAKAO MAP API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36" y="896777"/>
            <a:ext cx="3607145" cy="348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Hidden Form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및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JS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를 통한 </a:t>
            </a:r>
            <a:r>
              <a:rPr lang="ko-KR" alt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맵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생성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0261" y="1245270"/>
            <a:ext cx="3935690" cy="3774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42867" y="1245270"/>
            <a:ext cx="3530599" cy="182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42867" y="3024035"/>
            <a:ext cx="3530599" cy="1996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7633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+mn-ea"/>
                <a:cs typeface="Nunito Bold" charset="0"/>
              </a:rPr>
              <a:t>Session</a:t>
            </a:r>
            <a:r>
              <a:rPr lang="ko-KR" altLang="en-US" sz="3600" b="1" spc="225" dirty="0" smtClean="0">
                <a:solidFill>
                  <a:schemeClr val="accent1"/>
                </a:solidFill>
                <a:latin typeface="+mn-ea"/>
                <a:cs typeface="Nunito Bold" charset="0"/>
              </a:rPr>
              <a:t>을 이용한 카테고리 유지</a:t>
            </a:r>
            <a:endParaRPr lang="en-US" sz="3600" b="1" spc="225" dirty="0">
              <a:solidFill>
                <a:schemeClr val="accent1"/>
              </a:solidFill>
              <a:latin typeface="+mn-ea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36" y="896777"/>
            <a:ext cx="4711764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세부사항 검색 시 세션을 이용해 카테고리 유지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pic>
        <p:nvPicPr>
          <p:cNvPr id="5734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386" y="1339850"/>
            <a:ext cx="4176139" cy="298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7525" y="1460500"/>
            <a:ext cx="4694718" cy="286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253936" y="4503577"/>
            <a:ext cx="8490014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커피 카테고리에서 </a:t>
            </a:r>
            <a:r>
              <a:rPr lang="en-US" altLang="ko-KR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“</a:t>
            </a:r>
            <a:r>
              <a:rPr lang="ko-KR" altLang="en-US" sz="1125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커피베이</a:t>
            </a:r>
            <a:r>
              <a:rPr lang="en-US" altLang="ko-KR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”</a:t>
            </a:r>
            <a:r>
              <a:rPr lang="ko-KR" altLang="en-US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클릭 시 커피 카테고리를 유지하지 않을 경우</a:t>
            </a:r>
            <a:r>
              <a:rPr lang="en-US" altLang="ko-KR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/>
            </a:r>
            <a:br>
              <a:rPr lang="en-US" altLang="ko-KR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</a:br>
            <a:r>
              <a:rPr lang="ko-KR" altLang="en-US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왼쪽 </a:t>
            </a:r>
            <a:r>
              <a:rPr lang="ko-KR" altLang="en-US" sz="1125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내비게이션</a:t>
            </a:r>
            <a:r>
              <a:rPr lang="ko-KR" altLang="en-US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바</a:t>
            </a:r>
            <a:r>
              <a:rPr lang="en-US" altLang="ko-KR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(</a:t>
            </a:r>
            <a:r>
              <a:rPr lang="ko-KR" altLang="en-US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커피 카테고리의 파이차트 및 </a:t>
            </a:r>
            <a:r>
              <a:rPr lang="en-US" altLang="ko-KR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top10 </a:t>
            </a:r>
            <a:r>
              <a:rPr lang="ko-KR" altLang="en-US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브랜드 정보</a:t>
            </a:r>
            <a:r>
              <a:rPr lang="en-US" altLang="ko-KR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)</a:t>
            </a:r>
            <a:r>
              <a:rPr lang="ko-KR" altLang="en-US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를 불러오지 못함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3613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+mn-ea"/>
                <a:cs typeface="Nunito Bold" charset="0"/>
              </a:rPr>
              <a:t>DATA PAGING</a:t>
            </a:r>
            <a:endParaRPr lang="en-US" sz="3600" b="1" spc="225" dirty="0">
              <a:solidFill>
                <a:schemeClr val="accent1"/>
              </a:solidFill>
              <a:latin typeface="+mn-ea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36" y="896777"/>
            <a:ext cx="4711764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PAGE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객체와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PAGE DTO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를 이용한 </a:t>
            </a:r>
            <a:r>
              <a:rPr lang="ko-KR" alt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페이징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236" y="1271238"/>
            <a:ext cx="8045514" cy="2105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3700" y="3470275"/>
            <a:ext cx="8020050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3613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+mn-ea"/>
                <a:cs typeface="Nunito Bold" charset="0"/>
              </a:rPr>
              <a:t>DATA PAGING</a:t>
            </a:r>
            <a:endParaRPr lang="en-US" sz="3600" b="1" spc="225" dirty="0">
              <a:solidFill>
                <a:schemeClr val="accent1"/>
              </a:solidFill>
              <a:latin typeface="+mn-ea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36" y="896777"/>
            <a:ext cx="4711764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PAGE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객체와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PAGE DTO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를 이용한 </a:t>
            </a:r>
            <a:r>
              <a:rPr lang="ko-KR" alt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페이징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9782" y="1741138"/>
            <a:ext cx="2887357" cy="326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4019" y="1741138"/>
            <a:ext cx="2950573" cy="329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12E35F0-4AC2-5F4C-B269-50676F3CE944}"/>
              </a:ext>
            </a:extLst>
          </p:cNvPr>
          <p:cNvSpPr txBox="1"/>
          <p:nvPr/>
        </p:nvSpPr>
        <p:spPr>
          <a:xfrm>
            <a:off x="1876556" y="1271238"/>
            <a:ext cx="1578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PAGE </a:t>
            </a:r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객체</a:t>
            </a:r>
            <a:endParaRPr lang="en-US" sz="2000" b="1" spc="113" dirty="0">
              <a:solidFill>
                <a:schemeClr val="tx2"/>
              </a:solidFill>
              <a:latin typeface="+mn-ea"/>
              <a:cs typeface="Nunito Bold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12E35F0-4AC2-5F4C-B269-50676F3CE944}"/>
              </a:ext>
            </a:extLst>
          </p:cNvPr>
          <p:cNvSpPr txBox="1"/>
          <p:nvPr/>
        </p:nvSpPr>
        <p:spPr>
          <a:xfrm>
            <a:off x="5127756" y="1271238"/>
            <a:ext cx="1617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PAGE DTO</a:t>
            </a:r>
            <a:endParaRPr lang="en-US" sz="2000" b="1" spc="113" dirty="0">
              <a:solidFill>
                <a:schemeClr val="tx2"/>
              </a:solidFill>
              <a:latin typeface="+mn-ea"/>
              <a:cs typeface="Nunito Bold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832D7E8-5A9C-7144-B139-AAF5EEC0AB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 rot="7886810">
            <a:off x="1707025" y="-277027"/>
            <a:ext cx="5729950" cy="56153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79603" y="2787209"/>
            <a:ext cx="4414390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ko-KR" altLang="en-US" sz="1600" b="1" dirty="0" smtClean="0">
                <a:solidFill>
                  <a:schemeClr val="accent1"/>
                </a:solidFill>
                <a:latin typeface="+mn-ea"/>
                <a:cs typeface="Lato Light" panose="020F0502020204030203" pitchFamily="34" charset="0"/>
              </a:rPr>
              <a:t>프로젝트 진행 간 </a:t>
            </a:r>
            <a:endParaRPr lang="en-US" altLang="ko-KR" sz="1600" b="1" dirty="0" smtClean="0">
              <a:solidFill>
                <a:schemeClr val="accent1"/>
              </a:solidFill>
              <a:latin typeface="+mn-ea"/>
              <a:cs typeface="Lato Light" panose="020F0502020204030203" pitchFamily="34" charset="0"/>
            </a:endParaRPr>
          </a:p>
          <a:p>
            <a:pPr algn="ctr">
              <a:lnSpc>
                <a:spcPts val="2200"/>
              </a:lnSpc>
            </a:pPr>
            <a:r>
              <a:rPr lang="ko-KR" altLang="en-US" sz="1600" b="1" dirty="0" smtClean="0">
                <a:solidFill>
                  <a:schemeClr val="accent1"/>
                </a:solidFill>
                <a:latin typeface="+mn-ea"/>
                <a:cs typeface="Lato Light" panose="020F0502020204030203" pitchFamily="34" charset="0"/>
              </a:rPr>
              <a:t>어려움과 해결방향</a:t>
            </a:r>
            <a:endParaRPr lang="en-US" sz="1600" b="1" dirty="0">
              <a:solidFill>
                <a:schemeClr val="accent1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11705" y="1599217"/>
            <a:ext cx="3941142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500" b="1" spc="113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Difficulty</a:t>
            </a:r>
            <a:endParaRPr lang="en-US" sz="6500" b="1" spc="113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59765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B84F0759-7582-0E41-AC37-6493F266DA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 rot="5788823">
            <a:off x="-2169383" y="-68038"/>
            <a:ext cx="5713120" cy="5143500"/>
          </a:xfrm>
          <a:prstGeom prst="rect">
            <a:avLst/>
          </a:prstGeom>
        </p:spPr>
      </p:pic>
      <p:graphicFrame>
        <p:nvGraphicFramePr>
          <p:cNvPr id="11" name="표 41">
            <a:extLst>
              <a:ext uri="{FF2B5EF4-FFF2-40B4-BE49-F238E27FC236}">
                <a16:creationId xmlns:a16="http://schemas.microsoft.com/office/drawing/2014/main" xmlns="" id="{C69E873E-8AB8-A44F-9FAB-99DE75583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033643068"/>
              </p:ext>
            </p:extLst>
          </p:nvPr>
        </p:nvGraphicFramePr>
        <p:xfrm>
          <a:off x="2813141" y="2857500"/>
          <a:ext cx="6187984" cy="1741395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053348">
                  <a:extLst>
                    <a:ext uri="{9D8B030D-6E8A-4147-A177-3AD203B41FA5}">
                      <a16:colId xmlns:a16="http://schemas.microsoft.com/office/drawing/2014/main" xmlns="" val="3369207544"/>
                    </a:ext>
                  </a:extLst>
                </a:gridCol>
                <a:gridCol w="5134636">
                  <a:extLst>
                    <a:ext uri="{9D8B030D-6E8A-4147-A177-3AD203B41FA5}">
                      <a16:colId xmlns:a16="http://schemas.microsoft.com/office/drawing/2014/main" xmlns="" val="14965710"/>
                    </a:ext>
                  </a:extLst>
                </a:gridCol>
              </a:tblGrid>
              <a:tr h="4218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항 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개발 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00116769"/>
                  </a:ext>
                </a:extLst>
              </a:tr>
              <a:tr h="439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1" spc="0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ko-KR" sz="1500" b="1" spc="-150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ko-KR" altLang="en-US" sz="1500" b="1" spc="-150" dirty="0" smtClean="0">
                          <a:solidFill>
                            <a:schemeClr val="tx2"/>
                          </a:solidFill>
                        </a:rPr>
                        <a:t>인천 부평의 프랜차이즈 카페 감성 카페 리스트 목록</a:t>
                      </a:r>
                      <a:r>
                        <a:rPr lang="en-US" altLang="ko-KR" sz="1500" b="1" spc="-150" dirty="0" smtClean="0">
                          <a:solidFill>
                            <a:schemeClr val="tx2"/>
                          </a:solidFill>
                        </a:rPr>
                        <a:t>, </a:t>
                      </a:r>
                      <a:r>
                        <a:rPr lang="ko-KR" altLang="en-US" sz="1500" b="1" spc="-150" dirty="0" smtClean="0">
                          <a:solidFill>
                            <a:schemeClr val="tx2"/>
                          </a:solidFill>
                        </a:rPr>
                        <a:t>상세정보 제공</a:t>
                      </a:r>
                      <a:endParaRPr lang="ko-KR" altLang="en-US" sz="1500" b="1" spc="-15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65120391"/>
                  </a:ext>
                </a:extLst>
              </a:tr>
              <a:tr h="4398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개발기간</a:t>
                      </a:r>
                      <a:endParaRPr lang="ko-KR" altLang="en-US" sz="15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spc="0" dirty="0">
                          <a:solidFill>
                            <a:schemeClr val="tx2"/>
                          </a:solidFill>
                        </a:rPr>
                        <a:t>  </a:t>
                      </a:r>
                      <a:r>
                        <a:rPr lang="ko-KR" altLang="en-US" sz="1500" b="1" spc="0" dirty="0">
                          <a:solidFill>
                            <a:schemeClr val="tx2"/>
                          </a:solidFill>
                        </a:rPr>
                        <a:t>총 </a:t>
                      </a:r>
                      <a:r>
                        <a:rPr lang="en-US" altLang="ko-KR" sz="1500" b="1" spc="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r>
                        <a:rPr lang="en-US" altLang="ko-KR" sz="1500" b="1" spc="0" baseline="0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ko-KR" altLang="en-US" sz="1500" b="1" spc="0" baseline="0" dirty="0" smtClean="0">
                          <a:solidFill>
                            <a:schemeClr val="tx2"/>
                          </a:solidFill>
                        </a:rPr>
                        <a:t>주</a:t>
                      </a:r>
                      <a:r>
                        <a:rPr lang="ko-KR" altLang="en-US" sz="1500" b="1" spc="0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ko-KR" sz="1500" b="1" spc="0" dirty="0">
                          <a:solidFill>
                            <a:schemeClr val="tx2"/>
                          </a:solidFill>
                        </a:rPr>
                        <a:t>(</a:t>
                      </a:r>
                      <a:r>
                        <a:rPr lang="en-US" altLang="ko-KR" sz="1500" b="1" spc="0" dirty="0" smtClean="0">
                          <a:solidFill>
                            <a:schemeClr val="tx2"/>
                          </a:solidFill>
                        </a:rPr>
                        <a:t>2023.06.07 </a:t>
                      </a:r>
                      <a:r>
                        <a:rPr lang="en-US" altLang="ko-KR" sz="1500" b="1" spc="0" dirty="0">
                          <a:solidFill>
                            <a:schemeClr val="tx2"/>
                          </a:solidFill>
                        </a:rPr>
                        <a:t>~ </a:t>
                      </a:r>
                      <a:r>
                        <a:rPr lang="en-US" altLang="ko-KR" sz="1500" b="1" spc="0" dirty="0" smtClean="0">
                          <a:solidFill>
                            <a:schemeClr val="tx2"/>
                          </a:solidFill>
                        </a:rPr>
                        <a:t>2023.08.14)</a:t>
                      </a:r>
                      <a:endParaRPr lang="en-US" altLang="ko-KR" sz="1500" b="1" spc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25324069"/>
                  </a:ext>
                </a:extLst>
              </a:tr>
              <a:tr h="439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참여인력</a:t>
                      </a:r>
                      <a:endParaRPr lang="ko-KR" altLang="en-US" sz="15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spc="0" dirty="0">
                          <a:solidFill>
                            <a:schemeClr val="tx2"/>
                          </a:solidFill>
                        </a:rPr>
                        <a:t>  총 </a:t>
                      </a:r>
                      <a:r>
                        <a:rPr lang="en-US" altLang="ko-KR" sz="1500" b="1" spc="0" dirty="0" smtClean="0">
                          <a:solidFill>
                            <a:schemeClr val="tx2"/>
                          </a:solidFill>
                        </a:rPr>
                        <a:t>4 </a:t>
                      </a:r>
                      <a:r>
                        <a:rPr lang="ko-KR" altLang="en-US" sz="1500" b="1" spc="0" dirty="0" smtClean="0">
                          <a:solidFill>
                            <a:schemeClr val="tx2"/>
                          </a:solidFill>
                        </a:rPr>
                        <a:t>명</a:t>
                      </a:r>
                      <a:endParaRPr lang="en-US" altLang="ko-KR" sz="1500" b="1" spc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57154056"/>
                  </a:ext>
                </a:extLst>
              </a:tr>
            </a:tbl>
          </a:graphicData>
        </a:graphic>
      </p:graphicFrame>
      <p:pic>
        <p:nvPicPr>
          <p:cNvPr id="18" name="Picture 2" descr="C:\GoToMaster\Project\MySpringBootProject\1th_Cafe_Project\cafe_project(HashMap)\out\production\resources\static\images\logo.png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60669" y="457200"/>
            <a:ext cx="3705225" cy="20862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8881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/>
    </mc:Choice>
    <mc:Fallback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242F9E8A-18EE-F746-AC61-7C8C920C35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 rot="11798921">
            <a:off x="6202693" y="-2770757"/>
            <a:ext cx="4805778" cy="5143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543356" y="1399543"/>
            <a:ext cx="782098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프로젝트 진행 간 어려움과 해결방향</a:t>
            </a:r>
            <a:endParaRPr lang="en-US" sz="3500" b="1" spc="113" dirty="0">
              <a:solidFill>
                <a:schemeClr val="tx2"/>
              </a:solidFill>
              <a:latin typeface="+mn-ea"/>
              <a:cs typeface="Nunito Bold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0BAABA6-BF9A-1B4B-B530-AF17FCF8C6EB}"/>
              </a:ext>
            </a:extLst>
          </p:cNvPr>
          <p:cNvSpPr txBox="1"/>
          <p:nvPr/>
        </p:nvSpPr>
        <p:spPr>
          <a:xfrm>
            <a:off x="3930801" y="2956729"/>
            <a:ext cx="4535662" cy="2067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처음 카카오 </a:t>
            </a:r>
            <a:r>
              <a:rPr lang="ko-KR" altLang="en-US" sz="14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맵에</a:t>
            </a: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</a:t>
            </a:r>
            <a:r>
              <a:rPr lang="ko-KR" altLang="en-US" sz="14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마커를</a:t>
            </a: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찍는 데 카카오 </a:t>
            </a:r>
            <a:r>
              <a:rPr lang="ko-KR" altLang="en-US" sz="14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맵에서</a:t>
            </a: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제공해주는 주소를 위경도로 변환해주는 기능을 사용했을 때 주소</a:t>
            </a:r>
            <a:r>
              <a:rPr lang="en-US" altLang="ko-KR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-&gt;</a:t>
            </a: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위 경도 변환</a:t>
            </a:r>
            <a:r>
              <a:rPr lang="en-US" altLang="ko-KR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-&gt;</a:t>
            </a:r>
            <a:r>
              <a:rPr lang="ko-KR" altLang="en-US" sz="14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마커</a:t>
            </a: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체크의 단계를 거쳐서 웹 페이지 로딩에 엄청난 시간이 걸림</a:t>
            </a:r>
            <a:r>
              <a:rPr lang="en-US" altLang="ko-KR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. </a:t>
            </a: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위 경도 변환해주는 기능을 제거하고 주소를 이용해 위 경도를 </a:t>
            </a:r>
            <a:r>
              <a:rPr lang="ko-KR" altLang="en-US" sz="14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스크래핑하여</a:t>
            </a: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위 경도 변환 단계를 제거함으로써 로딩속도가 많이 단축됨</a:t>
            </a:r>
            <a:endParaRPr lang="en-US" sz="1400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C51D219-F231-0840-A649-C51C207FAF1B}"/>
              </a:ext>
            </a:extLst>
          </p:cNvPr>
          <p:cNvSpPr txBox="1"/>
          <p:nvPr/>
        </p:nvSpPr>
        <p:spPr>
          <a:xfrm>
            <a:off x="3930802" y="2457953"/>
            <a:ext cx="43953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많은 데이터로 인한 로딩속도 저하</a:t>
            </a:r>
            <a:endParaRPr lang="en-US" sz="2000" b="1" spc="113" dirty="0">
              <a:solidFill>
                <a:schemeClr val="tx2"/>
              </a:solidFill>
              <a:latin typeface="+mn-ea"/>
              <a:cs typeface="Nunito Bold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23379" y="2956729"/>
            <a:ext cx="3333897" cy="2067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데이터를 시각화하여 웹에 구현하기 위해 </a:t>
            </a:r>
            <a:r>
              <a:rPr lang="en-US" altLang="ko-KR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Chart JS, KAKAO MAP API </a:t>
            </a: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등을 스스로 학습하여 구현해야 했기에 많은 어려움과 시행착오가 발생하였으나 </a:t>
            </a:r>
            <a:r>
              <a:rPr lang="ko-KR" altLang="en-US" sz="14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구글링과</a:t>
            </a: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팀원들과의 회의를 통해 어려움을 극복하고 새로운 기술 습득과 에러 처리 방식에 대해 배움</a:t>
            </a:r>
            <a:endParaRPr lang="en-US" sz="1400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7533A35-5398-2040-A707-D97117D75873}"/>
              </a:ext>
            </a:extLst>
          </p:cNvPr>
          <p:cNvSpPr txBox="1"/>
          <p:nvPr/>
        </p:nvSpPr>
        <p:spPr>
          <a:xfrm>
            <a:off x="623380" y="2457953"/>
            <a:ext cx="2560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배우지 않은 기술들</a:t>
            </a:r>
            <a:endParaRPr lang="en-US" sz="2000" b="1" spc="113" dirty="0">
              <a:solidFill>
                <a:schemeClr val="tx2"/>
              </a:solidFill>
              <a:latin typeface="+mn-ea"/>
              <a:cs typeface="Nunito Bold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34351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84494EB-2F92-B94C-A7C2-379345BD66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 rot="19344931">
            <a:off x="-34884" y="591967"/>
            <a:ext cx="5080408" cy="3624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FA26167-061E-D947-8B3D-1681BDC33670}"/>
              </a:ext>
            </a:extLst>
          </p:cNvPr>
          <p:cNvSpPr txBox="1"/>
          <p:nvPr/>
        </p:nvSpPr>
        <p:spPr>
          <a:xfrm>
            <a:off x="2397920" y="1528980"/>
            <a:ext cx="928460" cy="16312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0" b="1" dirty="0" smtClean="0">
                <a:solidFill>
                  <a:schemeClr val="bg1"/>
                </a:solidFill>
                <a:latin typeface="Montserrat Bold"/>
                <a:ea typeface="Nunito Black" charset="0"/>
                <a:cs typeface="Nunito Black" charset="0"/>
              </a:rPr>
              <a:t>3</a:t>
            </a:r>
            <a:endParaRPr lang="en-US" sz="10000" b="1" dirty="0">
              <a:solidFill>
                <a:schemeClr val="bg1"/>
              </a:solidFill>
              <a:latin typeface="Montserrat Bold"/>
              <a:ea typeface="Nunito Black" charset="0"/>
              <a:cs typeface="Nunito Black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9CD399F-23E0-3C4A-B871-1856D5AD4D60}"/>
              </a:ext>
            </a:extLst>
          </p:cNvPr>
          <p:cNvSpPr txBox="1"/>
          <p:nvPr/>
        </p:nvSpPr>
        <p:spPr>
          <a:xfrm>
            <a:off x="5081908" y="2457221"/>
            <a:ext cx="30391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DATA</a:t>
            </a:r>
            <a:r>
              <a:rPr lang="ko-KR" alt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수집</a:t>
            </a:r>
            <a: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, </a:t>
            </a:r>
            <a:r>
              <a:rPr lang="ko-KR" alt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전처리 분석  후</a:t>
            </a:r>
            <a: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</a:t>
            </a:r>
            <a:b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</a:br>
            <a: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JS &amp; API</a:t>
            </a:r>
            <a:r>
              <a:rPr lang="ko-KR" alt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를 통해</a:t>
            </a:r>
            <a: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/>
            </a:r>
            <a:b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</a:br>
            <a:r>
              <a:rPr lang="ko-KR" altLang="en-US" sz="1600" b="1" spc="113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웹페이지로</a:t>
            </a:r>
            <a:r>
              <a:rPr lang="ko-KR" alt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데이터 시각화</a:t>
            </a:r>
            <a:endParaRPr lang="en-US" altLang="ko-KR" sz="1600" b="1" spc="113" dirty="0" smtClean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5081908" y="1300894"/>
            <a:ext cx="39047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INVITATION</a:t>
            </a:r>
          </a:p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CARD PROJECT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  <a:p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235380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B84F0759-7582-0E41-AC37-6493F266DA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 rot="5788823">
            <a:off x="-2169383" y="-68038"/>
            <a:ext cx="5713120" cy="5143500"/>
          </a:xfrm>
          <a:prstGeom prst="rect">
            <a:avLst/>
          </a:prstGeom>
        </p:spPr>
      </p:pic>
      <p:graphicFrame>
        <p:nvGraphicFramePr>
          <p:cNvPr id="11" name="표 41">
            <a:extLst>
              <a:ext uri="{FF2B5EF4-FFF2-40B4-BE49-F238E27FC236}">
                <a16:creationId xmlns:a16="http://schemas.microsoft.com/office/drawing/2014/main" xmlns="" id="{C69E873E-8AB8-A44F-9FAB-99DE75583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033643068"/>
              </p:ext>
            </p:extLst>
          </p:nvPr>
        </p:nvGraphicFramePr>
        <p:xfrm>
          <a:off x="2813141" y="2857500"/>
          <a:ext cx="6187984" cy="1741395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053348">
                  <a:extLst>
                    <a:ext uri="{9D8B030D-6E8A-4147-A177-3AD203B41FA5}">
                      <a16:colId xmlns:a16="http://schemas.microsoft.com/office/drawing/2014/main" xmlns="" val="3369207544"/>
                    </a:ext>
                  </a:extLst>
                </a:gridCol>
                <a:gridCol w="5134636">
                  <a:extLst>
                    <a:ext uri="{9D8B030D-6E8A-4147-A177-3AD203B41FA5}">
                      <a16:colId xmlns:a16="http://schemas.microsoft.com/office/drawing/2014/main" xmlns="" val="14965710"/>
                    </a:ext>
                  </a:extLst>
                </a:gridCol>
              </a:tblGrid>
              <a:tr h="4218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항 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개발 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00116769"/>
                  </a:ext>
                </a:extLst>
              </a:tr>
              <a:tr h="439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1" spc="0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ko-KR" sz="1500" b="1" spc="-150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ko-KR" altLang="en-US" sz="1500" b="1" spc="-150" dirty="0" smtClean="0">
                          <a:solidFill>
                            <a:schemeClr val="tx2"/>
                          </a:solidFill>
                        </a:rPr>
                        <a:t>키워드 기반 인천 모임 장소 정보 추천</a:t>
                      </a:r>
                      <a:endParaRPr lang="ko-KR" altLang="en-US" sz="1500" b="1" spc="-15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65120391"/>
                  </a:ext>
                </a:extLst>
              </a:tr>
              <a:tr h="4398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개발기간</a:t>
                      </a:r>
                      <a:endParaRPr lang="ko-KR" altLang="en-US" sz="15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spc="0" dirty="0">
                          <a:solidFill>
                            <a:schemeClr val="tx2"/>
                          </a:solidFill>
                        </a:rPr>
                        <a:t>  </a:t>
                      </a:r>
                      <a:r>
                        <a:rPr lang="ko-KR" altLang="en-US" sz="1500" b="1" spc="0" dirty="0">
                          <a:solidFill>
                            <a:schemeClr val="tx2"/>
                          </a:solidFill>
                        </a:rPr>
                        <a:t>총 </a:t>
                      </a:r>
                      <a:r>
                        <a:rPr lang="en-US" altLang="ko-KR" sz="1500" b="1" spc="0" dirty="0" smtClean="0">
                          <a:solidFill>
                            <a:schemeClr val="tx2"/>
                          </a:solidFill>
                        </a:rPr>
                        <a:t>3</a:t>
                      </a:r>
                      <a:r>
                        <a:rPr lang="en-US" altLang="ko-KR" sz="1500" b="1" spc="0" baseline="0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ko-KR" altLang="en-US" sz="1500" b="1" spc="0" baseline="0" dirty="0" smtClean="0">
                          <a:solidFill>
                            <a:schemeClr val="tx2"/>
                          </a:solidFill>
                        </a:rPr>
                        <a:t>주</a:t>
                      </a:r>
                      <a:r>
                        <a:rPr lang="ko-KR" altLang="en-US" sz="1500" b="1" spc="0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ko-KR" sz="1500" b="1" spc="0" dirty="0">
                          <a:solidFill>
                            <a:schemeClr val="tx2"/>
                          </a:solidFill>
                        </a:rPr>
                        <a:t>(</a:t>
                      </a:r>
                      <a:r>
                        <a:rPr lang="en-US" altLang="ko-KR" sz="1500" b="1" spc="0" dirty="0" smtClean="0">
                          <a:solidFill>
                            <a:schemeClr val="tx2"/>
                          </a:solidFill>
                        </a:rPr>
                        <a:t>2023.08.09 </a:t>
                      </a:r>
                      <a:r>
                        <a:rPr lang="en-US" altLang="ko-KR" sz="1500" b="1" spc="0" dirty="0">
                          <a:solidFill>
                            <a:schemeClr val="tx2"/>
                          </a:solidFill>
                        </a:rPr>
                        <a:t>~ </a:t>
                      </a:r>
                      <a:r>
                        <a:rPr lang="en-US" altLang="ko-KR" sz="1500" b="1" spc="0" dirty="0" smtClean="0">
                          <a:solidFill>
                            <a:schemeClr val="tx2"/>
                          </a:solidFill>
                        </a:rPr>
                        <a:t>2023.08.30)</a:t>
                      </a:r>
                      <a:endParaRPr lang="en-US" altLang="ko-KR" sz="1500" b="1" spc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25324069"/>
                  </a:ext>
                </a:extLst>
              </a:tr>
              <a:tr h="439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참여인력</a:t>
                      </a:r>
                      <a:endParaRPr lang="ko-KR" altLang="en-US" sz="15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spc="0" dirty="0">
                          <a:solidFill>
                            <a:schemeClr val="tx2"/>
                          </a:solidFill>
                        </a:rPr>
                        <a:t>  총 </a:t>
                      </a:r>
                      <a:r>
                        <a:rPr lang="en-US" altLang="ko-KR" sz="1500" b="1" spc="0" dirty="0" smtClean="0">
                          <a:solidFill>
                            <a:schemeClr val="tx2"/>
                          </a:solidFill>
                        </a:rPr>
                        <a:t>6 </a:t>
                      </a:r>
                      <a:r>
                        <a:rPr lang="ko-KR" altLang="en-US" sz="1500" b="1" spc="0" dirty="0" smtClean="0">
                          <a:solidFill>
                            <a:schemeClr val="tx2"/>
                          </a:solidFill>
                        </a:rPr>
                        <a:t>명</a:t>
                      </a:r>
                      <a:endParaRPr lang="en-US" altLang="ko-KR" sz="1500" b="1" spc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57154056"/>
                  </a:ext>
                </a:extLst>
              </a:tr>
            </a:tbl>
          </a:graphicData>
        </a:graphic>
      </p:graphicFrame>
      <p:sp>
        <p:nvSpPr>
          <p:cNvPr id="6" name="제목 4">
            <a:extLst>
              <a:ext uri="{FF2B5EF4-FFF2-40B4-BE49-F238E27FC236}">
                <a16:creationId xmlns:a16="http://schemas.microsoft.com/office/drawing/2014/main" xmlns="" id="{B6956878-ABEC-AF9A-D2CE-3CA826B6E387}"/>
              </a:ext>
            </a:extLst>
          </p:cNvPr>
          <p:cNvSpPr txBox="1">
            <a:spLocks/>
          </p:cNvSpPr>
          <p:nvPr/>
        </p:nvSpPr>
        <p:spPr>
          <a:xfrm>
            <a:off x="4410272" y="476137"/>
            <a:ext cx="2921160" cy="192078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6200" b="1" dirty="0">
                <a:solidFill>
                  <a:srgbClr val="00B050"/>
                </a:solidFill>
                <a:latin typeface="+mj-ea"/>
              </a:rPr>
              <a:t>Party</a:t>
            </a:r>
          </a:p>
          <a:p>
            <a:pPr>
              <a:lnSpc>
                <a:spcPct val="100000"/>
              </a:lnSpc>
            </a:pPr>
            <a:r>
              <a:rPr lang="en-US" altLang="ko-KR" sz="6200" b="1" dirty="0">
                <a:solidFill>
                  <a:srgbClr val="00B050"/>
                </a:solidFill>
                <a:latin typeface="+mj-ea"/>
              </a:rPr>
              <a:t>People</a:t>
            </a:r>
            <a:endParaRPr lang="ko-KR" altLang="en-US" sz="6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881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/>
    </mc:Choice>
    <mc:Fallback>
      <p:transition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BA57E1A-C84C-034D-ADE4-579E36C611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54713" y="323850"/>
            <a:ext cx="4419331" cy="44193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31378" y="2640966"/>
            <a:ext cx="35509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키워드를 사용한 추천 알고리즘 제작</a:t>
            </a:r>
            <a:endParaRPr lang="en-US" sz="1600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9" name="Shape 2540"/>
          <p:cNvSpPr/>
          <p:nvPr/>
        </p:nvSpPr>
        <p:spPr>
          <a:xfrm>
            <a:off x="4901863" y="2711250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31378" y="1921712"/>
            <a:ext cx="3832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OPEN-API, </a:t>
            </a:r>
            <a:r>
              <a:rPr lang="ko-KR" alt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스크래핑을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통한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DATA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수집</a:t>
            </a:r>
            <a:endParaRPr lang="en-US" sz="1600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11" name="Shape 2540"/>
          <p:cNvSpPr/>
          <p:nvPr/>
        </p:nvSpPr>
        <p:spPr>
          <a:xfrm>
            <a:off x="4901863" y="1991996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31378" y="2281339"/>
            <a:ext cx="2996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텍스트마이닝으로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키워드 도출</a:t>
            </a:r>
            <a:endParaRPr lang="en-US" sz="1600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13" name="Shape 2540"/>
          <p:cNvSpPr/>
          <p:nvPr/>
        </p:nvSpPr>
        <p:spPr>
          <a:xfrm>
            <a:off x="4901863" y="2351623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20273" y="1915742"/>
            <a:ext cx="120558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spc="113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Our</a:t>
            </a:r>
            <a:br>
              <a:rPr lang="en-US" sz="3500" b="1" spc="113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</a:br>
            <a:r>
              <a:rPr lang="en-US" sz="3500" b="1" spc="113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Goal</a:t>
            </a:r>
            <a:endParaRPr lang="en-US" sz="3500" b="1" spc="113" dirty="0">
              <a:solidFill>
                <a:schemeClr val="bg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31378" y="3014372"/>
            <a:ext cx="3417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배운 모든 기술 이용 </a:t>
            </a:r>
            <a:r>
              <a:rPr lang="ko-KR" alt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웹페이지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개발</a:t>
            </a:r>
            <a:endParaRPr lang="en-US" sz="1600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16" name="Shape 2540"/>
          <p:cNvSpPr/>
          <p:nvPr/>
        </p:nvSpPr>
        <p:spPr>
          <a:xfrm>
            <a:off x="4901863" y="3084656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807684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2FA895B-6C52-5244-903E-D79120B4E9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33400" y="1398125"/>
            <a:ext cx="8077200" cy="2869073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942488" y="466309"/>
            <a:ext cx="725903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spc="113" dirty="0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DEVELOPMENT ENVIRONMENT</a:t>
            </a:r>
            <a:endParaRPr lang="en-US" sz="3500" b="1" spc="113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7423" y="2188104"/>
            <a:ext cx="1379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>
                <a:solidFill>
                  <a:schemeClr val="bg1"/>
                </a:solidFill>
              </a:rPr>
              <a:t>FRONT</a:t>
            </a:r>
            <a:endParaRPr lang="ko-KR" altLang="en-US" sz="2000" b="1" u="sng" dirty="0">
              <a:solidFill>
                <a:schemeClr val="bg1"/>
              </a:solidFill>
            </a:endParaRPr>
          </a:p>
        </p:txBody>
      </p:sp>
      <p:sp>
        <p:nvSpPr>
          <p:cNvPr id="50178" name="AutoShape 2" descr="HTML/CSS 나를 위한 정리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180" name="AutoShape 4" descr="HTML/CSS 나를 위한 정리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182" name="AutoShape 6" descr="HTML/CSS 나를 위한 정리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186" name="AutoShape 10" descr="Java - 나무위키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188" name="AutoShape 12" descr="Java - 나무위키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190" name="AutoShape 14" descr="Java - 나무위키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192" name="AutoShape 16" descr="Java 로고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0196" name="Picture 20" descr="Java - 인프런 | 학습하기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4523" y="2588433"/>
            <a:ext cx="1604482" cy="902521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2687635" y="2188323"/>
            <a:ext cx="917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 smtClean="0">
                <a:solidFill>
                  <a:schemeClr val="bg1"/>
                </a:solidFill>
              </a:rPr>
              <a:t>BACK</a:t>
            </a:r>
            <a:endParaRPr lang="ko-KR" altLang="en-US" sz="2000" b="1" u="sng" dirty="0">
              <a:solidFill>
                <a:schemeClr val="bg1"/>
              </a:solidFill>
            </a:endParaRPr>
          </a:p>
        </p:txBody>
      </p:sp>
      <p:pic>
        <p:nvPicPr>
          <p:cNvPr id="50200" name="Picture 24" descr="1. 타임리프 - 기본 기능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7868" y="3331136"/>
            <a:ext cx="692786" cy="694139"/>
          </a:xfrm>
          <a:prstGeom prst="rect">
            <a:avLst/>
          </a:prstGeom>
          <a:noFill/>
        </p:spPr>
      </p:pic>
      <p:pic>
        <p:nvPicPr>
          <p:cNvPr id="50204" name="Picture 28" descr="스프링부트] Spring Boot의 Validation : @Valid 어노테이션으로 유효성 검증하기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27249" y="3476745"/>
            <a:ext cx="1150619" cy="493122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4150202" y="2188323"/>
            <a:ext cx="1400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 smtClean="0">
                <a:solidFill>
                  <a:schemeClr val="bg1"/>
                </a:solidFill>
              </a:rPr>
              <a:t>DATABASE</a:t>
            </a:r>
            <a:endParaRPr lang="ko-KR" altLang="en-US" sz="2000" b="1" u="sng" dirty="0">
              <a:solidFill>
                <a:schemeClr val="bg1"/>
              </a:solidFill>
            </a:endParaRPr>
          </a:p>
        </p:txBody>
      </p:sp>
      <p:sp>
        <p:nvSpPr>
          <p:cNvPr id="50206" name="AutoShape 30" descr="오라클 데이터베이스 - 나무위키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208" name="AutoShape 32" descr="오라클 데이터베이스 - 나무위키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0210" name="Picture 34" descr="Oracle] Oracle Critical Patch Update ( CPU )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50202" y="2236296"/>
            <a:ext cx="1254658" cy="1254658"/>
          </a:xfrm>
          <a:prstGeom prst="rect">
            <a:avLst/>
          </a:prstGeom>
          <a:noFill/>
        </p:spPr>
      </p:pic>
      <p:pic>
        <p:nvPicPr>
          <p:cNvPr id="50212" name="Picture 36" descr="MyBatis – 마이바티스 3 | 소개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70654" y="3083878"/>
            <a:ext cx="1580515" cy="397387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5901274" y="2188104"/>
            <a:ext cx="917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 smtClean="0">
                <a:solidFill>
                  <a:schemeClr val="bg1"/>
                </a:solidFill>
              </a:rPr>
              <a:t>I D E</a:t>
            </a:r>
            <a:endParaRPr lang="ko-KR" altLang="en-US" sz="2000" b="1" u="sng" dirty="0">
              <a:solidFill>
                <a:schemeClr val="bg1"/>
              </a:solidFill>
            </a:endParaRPr>
          </a:p>
        </p:txBody>
      </p:sp>
      <p:pic>
        <p:nvPicPr>
          <p:cNvPr id="50216" name="Picture 40" descr="2번이상 찾아본 IntelliJ 설정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404860" y="2587995"/>
            <a:ext cx="1289913" cy="888750"/>
          </a:xfrm>
          <a:prstGeom prst="rect">
            <a:avLst/>
          </a:prstGeom>
          <a:noFill/>
        </p:spPr>
      </p:pic>
      <p:sp>
        <p:nvSpPr>
          <p:cNvPr id="50218" name="AutoShape 42" descr="Oracle SQL Developer - Wikipedia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0224" name="Picture 48" descr="Oracle SQL Developer - Wikipedia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386683" y="2791850"/>
            <a:ext cx="432161" cy="490503"/>
          </a:xfrm>
          <a:prstGeom prst="rect">
            <a:avLst/>
          </a:prstGeom>
          <a:noFill/>
        </p:spPr>
      </p:pic>
      <p:sp>
        <p:nvSpPr>
          <p:cNvPr id="35" name="TextBox 34"/>
          <p:cNvSpPr txBox="1"/>
          <p:nvPr/>
        </p:nvSpPr>
        <p:spPr>
          <a:xfrm>
            <a:off x="6971244" y="2188323"/>
            <a:ext cx="917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 smtClean="0">
                <a:solidFill>
                  <a:schemeClr val="bg1"/>
                </a:solidFill>
              </a:rPr>
              <a:t>S C M</a:t>
            </a:r>
            <a:endParaRPr lang="ko-KR" altLang="en-US" sz="2000" b="1" u="sng" dirty="0">
              <a:solidFill>
                <a:schemeClr val="bg1"/>
              </a:solidFill>
            </a:endParaRPr>
          </a:p>
        </p:txBody>
      </p:sp>
      <p:pic>
        <p:nvPicPr>
          <p:cNvPr id="50226" name="Picture 50" descr="깃허브 - 위키백과, 우리 모두의 백과사전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047444" y="2678253"/>
            <a:ext cx="694883" cy="717467"/>
          </a:xfrm>
          <a:prstGeom prst="rect">
            <a:avLst/>
          </a:prstGeom>
          <a:noFill/>
        </p:spPr>
      </p:pic>
      <p:pic>
        <p:nvPicPr>
          <p:cNvPr id="54274" name="Picture 2" descr="HTML, CSS, JS 기초 개념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42488" y="2609033"/>
            <a:ext cx="1353756" cy="673539"/>
          </a:xfrm>
          <a:prstGeom prst="rect">
            <a:avLst/>
          </a:prstGeom>
          <a:noFill/>
        </p:spPr>
      </p:pic>
      <p:pic>
        <p:nvPicPr>
          <p:cNvPr id="54278" name="Picture 6" descr="jQuery $()의 의미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264096" y="3282572"/>
            <a:ext cx="660427" cy="660427"/>
          </a:xfrm>
          <a:prstGeom prst="rect">
            <a:avLst/>
          </a:prstGeom>
          <a:noFill/>
        </p:spPr>
      </p:pic>
      <p:pic>
        <p:nvPicPr>
          <p:cNvPr id="54280" name="Picture 8" descr="PyCharm Professional - 개발 준비하기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850474" y="3476745"/>
            <a:ext cx="412097" cy="412097"/>
          </a:xfrm>
          <a:prstGeom prst="rect">
            <a:avLst/>
          </a:prstGeom>
          <a:noFill/>
        </p:spPr>
      </p:pic>
      <p:pic>
        <p:nvPicPr>
          <p:cNvPr id="54282" name="Picture 10" descr="Project Jupyter - Wikipedia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375567" y="3429075"/>
            <a:ext cx="443277" cy="513924"/>
          </a:xfrm>
          <a:prstGeom prst="rect">
            <a:avLst/>
          </a:prstGeom>
          <a:noFill/>
        </p:spPr>
      </p:pic>
      <p:pic>
        <p:nvPicPr>
          <p:cNvPr id="54284" name="Picture 12" descr="Python] - 파이썬 설치 (Python 3 Installation)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879431" y="2678253"/>
            <a:ext cx="1160681" cy="6528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902677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E87C3DD3-40E6-1042-B5C5-8AB35C2410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 rot="6042653">
            <a:off x="601768" y="545054"/>
            <a:ext cx="3977860" cy="42574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123431" y="1697013"/>
            <a:ext cx="3553900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600" b="1" spc="113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Contents</a:t>
            </a:r>
            <a:endParaRPr lang="en-US" sz="3600" b="1" spc="113" dirty="0">
              <a:solidFill>
                <a:schemeClr val="bg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464048" y="2302307"/>
            <a:ext cx="3213283" cy="348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600" b="1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프로젝트 내 담당 역할</a:t>
            </a:r>
            <a:endParaRPr lang="en-US" sz="1125" b="1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54213" y="1777386"/>
            <a:ext cx="41133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MAIN</a:t>
            </a:r>
          </a:p>
          <a:p>
            <a:pPr>
              <a:buFont typeface="Wingdings" pitchFamily="2" charset="2"/>
              <a:buChar char="v"/>
            </a:pP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MAIN PAGE CARD</a:t>
            </a:r>
          </a:p>
          <a:p>
            <a:pPr>
              <a:buFont typeface="Wingdings" pitchFamily="2" charset="2"/>
              <a:buChar char="v"/>
            </a:pP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STRING KEYWORD    			TO DATA</a:t>
            </a:r>
          </a:p>
          <a:p>
            <a:pPr>
              <a:buFont typeface="Wingdings" pitchFamily="2" charset="2"/>
              <a:buChar char="v"/>
            </a:pP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SEARCH</a:t>
            </a:r>
          </a:p>
          <a:p>
            <a:pPr>
              <a:buFont typeface="Wingdings" pitchFamily="2" charset="2"/>
              <a:buChar char="v"/>
            </a:pP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MEMBERSHIP</a:t>
            </a:r>
          </a:p>
          <a:p>
            <a:pPr>
              <a:buFont typeface="Wingdings" pitchFamily="2" charset="2"/>
              <a:buChar char="v"/>
            </a:pP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IMAGE CORS ERROR</a:t>
            </a:r>
          </a:p>
        </p:txBody>
      </p:sp>
    </p:spTree>
    <p:extLst>
      <p:ext uri="{BB962C8B-B14F-4D97-AF65-F5344CB8AC3E}">
        <p14:creationId xmlns:p14="http://schemas.microsoft.com/office/powerpoint/2010/main" xmlns="" val="179229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/>
    </mc:Choice>
    <mc:Fallback>
      <p:transition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MAIN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30025" y="494865"/>
            <a:ext cx="6096475" cy="3696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5424" y="963831"/>
            <a:ext cx="4769202" cy="39574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4616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MAIN PAGE CARD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236" y="1956931"/>
            <a:ext cx="3994214" cy="2280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6236" y="1956931"/>
            <a:ext cx="4249207" cy="2280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12E35F0-4AC2-5F4C-B269-50676F3CE944}"/>
              </a:ext>
            </a:extLst>
          </p:cNvPr>
          <p:cNvSpPr txBox="1"/>
          <p:nvPr/>
        </p:nvSpPr>
        <p:spPr>
          <a:xfrm>
            <a:off x="841506" y="1352490"/>
            <a:ext cx="3313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pc="113" dirty="0" err="1" smtClean="0">
                <a:solidFill>
                  <a:schemeClr val="tx2"/>
                </a:solidFill>
                <a:latin typeface="+mn-ea"/>
                <a:cs typeface="Nunito Bold" charset="0"/>
              </a:rPr>
              <a:t>MainPage</a:t>
            </a:r>
            <a:r>
              <a:rPr 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</a:t>
            </a:r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랜덤 카테고리</a:t>
            </a:r>
            <a:endParaRPr lang="en-US" sz="2000" b="1" spc="113" dirty="0">
              <a:solidFill>
                <a:schemeClr val="tx2"/>
              </a:solidFill>
              <a:latin typeface="+mn-ea"/>
              <a:cs typeface="Nunito Bold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12E35F0-4AC2-5F4C-B269-50676F3CE944}"/>
              </a:ext>
            </a:extLst>
          </p:cNvPr>
          <p:cNvSpPr txBox="1"/>
          <p:nvPr/>
        </p:nvSpPr>
        <p:spPr>
          <a:xfrm>
            <a:off x="5127756" y="1352490"/>
            <a:ext cx="33932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지도</a:t>
            </a:r>
            <a:r>
              <a:rPr lang="en-US" altLang="ko-KR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, </a:t>
            </a:r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장소 정보 객체 제공</a:t>
            </a:r>
            <a:endParaRPr lang="en-US" sz="2000" b="1" spc="113" dirty="0">
              <a:solidFill>
                <a:schemeClr val="tx2"/>
              </a:solidFill>
              <a:latin typeface="+mn-ea"/>
              <a:cs typeface="Nunito Bold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7077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STRING KEYWORD TO DATA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pic>
        <p:nvPicPr>
          <p:cNvPr id="8" name="Picture 2" descr="https://t1.daumcdn.net/cfile/tistory/99C13F495A61544C0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01074" y="2749615"/>
            <a:ext cx="2535876" cy="276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58224" y="1141130"/>
            <a:ext cx="4267913" cy="380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6013" y="1014130"/>
            <a:ext cx="3093775" cy="187550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68236" y="639669"/>
            <a:ext cx="7842314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STRING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으로 저장된 키워드를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HASHMAP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으로 변환해 키워드와 빈도수를 사용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2146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SEARCH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8236" y="639669"/>
            <a:ext cx="7842314" cy="350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검색 알고리즘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335591" y="1014130"/>
            <a:ext cx="8617909" cy="2597425"/>
            <a:chOff x="2191364" y="1168784"/>
            <a:chExt cx="10258553" cy="3984755"/>
          </a:xfrm>
        </p:grpSpPr>
        <p:grpSp>
          <p:nvGrpSpPr>
            <p:cNvPr id="32" name="그룹 38"/>
            <p:cNvGrpSpPr/>
            <p:nvPr/>
          </p:nvGrpSpPr>
          <p:grpSpPr>
            <a:xfrm rot="16200000">
              <a:off x="6138033" y="986224"/>
              <a:ext cx="1960606" cy="4197965"/>
              <a:chOff x="4767473" y="1240214"/>
              <a:chExt cx="2239360" cy="4794815"/>
            </a:xfrm>
          </p:grpSpPr>
          <p:grpSp>
            <p:nvGrpSpPr>
              <p:cNvPr id="45" name="그룹 51"/>
              <p:cNvGrpSpPr/>
              <p:nvPr/>
            </p:nvGrpSpPr>
            <p:grpSpPr>
              <a:xfrm>
                <a:off x="5033983" y="1805331"/>
                <a:ext cx="1972850" cy="1443471"/>
                <a:chOff x="3497283" y="1449731"/>
                <a:chExt cx="1972850" cy="1443471"/>
              </a:xfrm>
            </p:grpSpPr>
            <p:sp>
              <p:nvSpPr>
                <p:cNvPr id="48" name="양쪽 모서리가 둥근 사각형 47"/>
                <p:cNvSpPr/>
                <p:nvPr/>
              </p:nvSpPr>
              <p:spPr>
                <a:xfrm rot="16200000">
                  <a:off x="3417179" y="2105821"/>
                  <a:ext cx="252001" cy="91793"/>
                </a:xfrm>
                <a:prstGeom prst="round2SameRect">
                  <a:avLst>
                    <a:gd name="adj1" fmla="val 22901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" name="양쪽 모서리가 둥근 사각형 48"/>
                <p:cNvSpPr/>
                <p:nvPr/>
              </p:nvSpPr>
              <p:spPr>
                <a:xfrm rot="16200000">
                  <a:off x="3417179" y="2413562"/>
                  <a:ext cx="252001" cy="91793"/>
                </a:xfrm>
                <a:prstGeom prst="round2SameRect">
                  <a:avLst>
                    <a:gd name="adj1" fmla="val 22901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" name="양쪽 모서리가 둥근 사각형 49"/>
                <p:cNvSpPr/>
                <p:nvPr/>
              </p:nvSpPr>
              <p:spPr>
                <a:xfrm rot="16200000">
                  <a:off x="3417179" y="2721305"/>
                  <a:ext cx="252001" cy="91793"/>
                </a:xfrm>
                <a:prstGeom prst="round2SameRect">
                  <a:avLst>
                    <a:gd name="adj1" fmla="val 22901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" name="양쪽 모서리가 둥근 사각형 50"/>
                <p:cNvSpPr/>
                <p:nvPr/>
              </p:nvSpPr>
              <p:spPr>
                <a:xfrm rot="16200000">
                  <a:off x="5078152" y="1633750"/>
                  <a:ext cx="576000" cy="207962"/>
                </a:xfrm>
                <a:prstGeom prst="round2SameRect">
                  <a:avLst>
                    <a:gd name="adj1" fmla="val 0"/>
                    <a:gd name="adj2" fmla="val 33962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46" name="모서리가 둥근 직사각형 45"/>
              <p:cNvSpPr/>
              <p:nvPr/>
            </p:nvSpPr>
            <p:spPr>
              <a:xfrm>
                <a:off x="4767473" y="1240214"/>
                <a:ext cx="2135377" cy="4794815"/>
              </a:xfrm>
              <a:prstGeom prst="roundRect">
                <a:avLst>
                  <a:gd name="adj" fmla="val 12658"/>
                </a:avLst>
              </a:prstGeom>
              <a:solidFill>
                <a:schemeClr val="tx2">
                  <a:lumMod val="75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양쪽 모서리가 둥근 사각형 46"/>
              <p:cNvSpPr/>
              <p:nvPr/>
            </p:nvSpPr>
            <p:spPr>
              <a:xfrm>
                <a:off x="5557382" y="1690686"/>
                <a:ext cx="1052514" cy="252412"/>
              </a:xfrm>
              <a:prstGeom prst="round2SameRect">
                <a:avLst>
                  <a:gd name="adj1" fmla="val 0"/>
                  <a:gd name="adj2" fmla="val 33962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3" name="모서리가 둥근 직사각형 32"/>
            <p:cNvSpPr/>
            <p:nvPr/>
          </p:nvSpPr>
          <p:spPr>
            <a:xfrm>
              <a:off x="6082542" y="1245487"/>
              <a:ext cx="1082304" cy="267700"/>
            </a:xfrm>
            <a:prstGeom prst="roundRect">
              <a:avLst>
                <a:gd name="adj" fmla="val 50000"/>
              </a:avLst>
            </a:prstGeom>
            <a:solidFill>
              <a:srgbClr val="01A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prstClr val="white"/>
                  </a:solidFill>
                </a:rPr>
                <a:t>실행 결과</a:t>
              </a:r>
              <a:endParaRPr lang="en-US" altLang="ko-KR" sz="1000" dirty="0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439567" y="4469037"/>
              <a:ext cx="1956858" cy="3604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0488" algn="ctr">
                <a:lnSpc>
                  <a:spcPct val="150000"/>
                </a:lnSpc>
              </a:pPr>
              <a:r>
                <a:rPr lang="en-US" altLang="ko-KR" sz="1400" b="1" u="sng" dirty="0">
                  <a:solidFill>
                    <a:schemeClr val="accent5">
                      <a:lumMod val="75000"/>
                    </a:schemeClr>
                  </a:solidFill>
                </a:rPr>
                <a:t>STEP2. </a:t>
              </a:r>
              <a:r>
                <a:rPr lang="ko-KR" altLang="en-US" sz="1400" b="1" u="sng" dirty="0">
                  <a:solidFill>
                    <a:schemeClr val="accent5">
                      <a:lumMod val="75000"/>
                    </a:schemeClr>
                  </a:solidFill>
                </a:rPr>
                <a:t>지역 선택  </a:t>
              </a:r>
              <a:endParaRPr lang="en-US" altLang="ko-KR" sz="1400" b="1" u="sng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191364" y="4469037"/>
              <a:ext cx="3374496" cy="671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0488" algn="ctr">
                <a:lnSpc>
                  <a:spcPct val="150000"/>
                </a:lnSpc>
              </a:pPr>
              <a:r>
                <a:rPr lang="en-US" altLang="ko-KR" sz="1400" b="1" u="sng" spc="-150" dirty="0">
                  <a:solidFill>
                    <a:schemeClr val="accent5">
                      <a:lumMod val="75000"/>
                    </a:schemeClr>
                  </a:solidFill>
                </a:rPr>
                <a:t>STEP1. </a:t>
              </a:r>
              <a:r>
                <a:rPr lang="ko-KR" altLang="en-US" sz="1400" b="1" u="sng" spc="-150" dirty="0">
                  <a:solidFill>
                    <a:schemeClr val="accent5">
                      <a:lumMod val="75000"/>
                    </a:schemeClr>
                  </a:solidFill>
                </a:rPr>
                <a:t>키워드 입력 및 카테고리 선택</a:t>
              </a:r>
              <a:endParaRPr lang="en-US" altLang="ko-KR" sz="1400" b="1" u="sng" spc="-150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pPr marL="90488" algn="ctr">
                <a:lnSpc>
                  <a:spcPct val="150000"/>
                </a:lnSpc>
              </a:pPr>
              <a:endParaRPr lang="en-US" altLang="ko-KR" sz="1400" b="1" u="sng" spc="-15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7233414" y="4441492"/>
              <a:ext cx="2792011" cy="7120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0488" algn="ctr">
                <a:lnSpc>
                  <a:spcPct val="150000"/>
                </a:lnSpc>
              </a:pPr>
              <a:r>
                <a:rPr lang="en-US" altLang="ko-KR" sz="1400" b="1" u="sng" spc="-150" dirty="0">
                  <a:solidFill>
                    <a:schemeClr val="accent5">
                      <a:lumMod val="75000"/>
                    </a:schemeClr>
                  </a:solidFill>
                </a:rPr>
                <a:t>STEP3. </a:t>
              </a:r>
              <a:r>
                <a:rPr lang="ko-KR" altLang="en-US" sz="1400" b="1" u="sng" spc="-150" dirty="0" err="1">
                  <a:solidFill>
                    <a:schemeClr val="accent5">
                      <a:lumMod val="75000"/>
                    </a:schemeClr>
                  </a:solidFill>
                </a:rPr>
                <a:t>장소간</a:t>
              </a:r>
              <a:r>
                <a:rPr lang="ko-KR" altLang="en-US" sz="1400" b="1" u="sng" spc="-150" dirty="0">
                  <a:solidFill>
                    <a:schemeClr val="accent5">
                      <a:lumMod val="75000"/>
                    </a:schemeClr>
                  </a:solidFill>
                </a:rPr>
                <a:t> 거리 및 </a:t>
              </a:r>
              <a:r>
                <a:rPr lang="ko-KR" altLang="en-US" sz="1400" b="1" u="sng" spc="-150" dirty="0" err="1">
                  <a:solidFill>
                    <a:schemeClr val="accent5">
                      <a:lumMod val="75000"/>
                    </a:schemeClr>
                  </a:solidFill>
                </a:rPr>
                <a:t>마커</a:t>
              </a:r>
              <a:r>
                <a:rPr lang="ko-KR" altLang="en-US" sz="1400" b="1" u="sng" spc="-150" dirty="0">
                  <a:solidFill>
                    <a:schemeClr val="accent5">
                      <a:lumMod val="75000"/>
                    </a:schemeClr>
                  </a:solidFill>
                </a:rPr>
                <a:t> 표시</a:t>
              </a:r>
              <a:endParaRPr lang="en-US" altLang="ko-KR" sz="1400" b="1" u="sng" spc="-150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pPr marL="90488" algn="ctr">
                <a:lnSpc>
                  <a:spcPct val="150000"/>
                </a:lnSpc>
              </a:pPr>
              <a:r>
                <a:rPr lang="ko-KR" altLang="en-US" sz="1400" b="1" u="sng" spc="-150" dirty="0">
                  <a:solidFill>
                    <a:schemeClr val="accent5">
                      <a:lumMod val="75000"/>
                    </a:schemeClr>
                  </a:solidFill>
                </a:rPr>
                <a:t>  </a:t>
              </a:r>
              <a:endParaRPr lang="en-US" altLang="ko-KR" sz="1400" b="1" u="sng" spc="-15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cxnSp>
          <p:nvCxnSpPr>
            <p:cNvPr id="37" name="직선 화살표 연결선 36"/>
            <p:cNvCxnSpPr>
              <a:stCxn id="49" idx="3"/>
              <a:endCxn id="34" idx="0"/>
            </p:cNvCxnSpPr>
            <p:nvPr/>
          </p:nvCxnSpPr>
          <p:spPr>
            <a:xfrm>
              <a:off x="6398161" y="3832176"/>
              <a:ext cx="19835" cy="63686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꺾인 연결선 37"/>
            <p:cNvCxnSpPr>
              <a:stCxn id="48" idx="3"/>
              <a:endCxn id="35" idx="0"/>
            </p:cNvCxnSpPr>
            <p:nvPr/>
          </p:nvCxnSpPr>
          <p:spPr>
            <a:xfrm rot="5400000">
              <a:off x="4685241" y="3025548"/>
              <a:ext cx="636860" cy="2250116"/>
            </a:xfrm>
            <a:prstGeom prst="bentConnector3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꺾인 연결선 38"/>
            <p:cNvCxnSpPr>
              <a:stCxn id="50" idx="3"/>
              <a:endCxn id="36" idx="0"/>
            </p:cNvCxnSpPr>
            <p:nvPr/>
          </p:nvCxnSpPr>
          <p:spPr>
            <a:xfrm rot="16200000" flipH="1">
              <a:off x="7343851" y="3155923"/>
              <a:ext cx="609315" cy="196182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/>
            <p:cNvSpPr/>
            <p:nvPr/>
          </p:nvSpPr>
          <p:spPr>
            <a:xfrm>
              <a:off x="7118334" y="1168784"/>
              <a:ext cx="5086407" cy="10623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schemeClr val="accent5"/>
                  </a:solidFill>
                </a:rPr>
                <a:t>AI</a:t>
              </a:r>
              <a:r>
                <a:rPr lang="ko-KR" altLang="en-US" sz="1400" b="1" dirty="0">
                  <a:solidFill>
                    <a:schemeClr val="accent5"/>
                  </a:solidFill>
                </a:rPr>
                <a:t>추천 알고리즘 실행 결과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사용자가 원하는 카테고리와 키워드에 맞는 추천 장소를 제안 </a:t>
              </a:r>
            </a:p>
          </p:txBody>
        </p:sp>
        <p:cxnSp>
          <p:nvCxnSpPr>
            <p:cNvPr id="41" name="직선 화살표 연결선 40"/>
            <p:cNvCxnSpPr>
              <a:endCxn id="33" idx="2"/>
            </p:cNvCxnSpPr>
            <p:nvPr/>
          </p:nvCxnSpPr>
          <p:spPr>
            <a:xfrm flipV="1">
              <a:off x="6623694" y="1513187"/>
              <a:ext cx="0" cy="430659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/>
            <p:cNvSpPr/>
            <p:nvPr/>
          </p:nvSpPr>
          <p:spPr>
            <a:xfrm>
              <a:off x="9440572" y="3751810"/>
              <a:ext cx="3009345" cy="11331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0488" algn="ctr">
                <a:lnSpc>
                  <a:spcPct val="150000"/>
                </a:lnSpc>
              </a:pPr>
              <a:r>
                <a:rPr lang="en-US" altLang="ko-KR" sz="1400" b="1" u="sng" dirty="0">
                  <a:solidFill>
                    <a:schemeClr val="accent5">
                      <a:lumMod val="75000"/>
                    </a:schemeClr>
                  </a:solidFill>
                </a:rPr>
                <a:t>RESULT. </a:t>
              </a:r>
              <a:r>
                <a:rPr lang="ko-KR" altLang="en-US" sz="1400" b="1" u="sng" dirty="0">
                  <a:solidFill>
                    <a:schemeClr val="accent5">
                      <a:lumMod val="75000"/>
                    </a:schemeClr>
                  </a:solidFill>
                </a:rPr>
                <a:t>추천 장소를 이용한 </a:t>
              </a:r>
              <a:r>
                <a:rPr lang="en-US" altLang="ko-KR" sz="1400" b="1" u="sng" dirty="0">
                  <a:solidFill>
                    <a:schemeClr val="accent5">
                      <a:lumMod val="75000"/>
                    </a:schemeClr>
                  </a:solidFill>
                </a:rPr>
                <a:t/>
              </a:r>
              <a:br>
                <a:rPr lang="en-US" altLang="ko-KR" sz="1400" b="1" u="sng" dirty="0">
                  <a:solidFill>
                    <a:schemeClr val="accent5">
                      <a:lumMod val="75000"/>
                    </a:schemeClr>
                  </a:solidFill>
                </a:rPr>
              </a:br>
              <a:r>
                <a:rPr lang="ko-KR" altLang="en-US" sz="1400" b="1" u="sng" dirty="0" err="1">
                  <a:solidFill>
                    <a:schemeClr val="accent5">
                      <a:lumMod val="75000"/>
                    </a:schemeClr>
                  </a:solidFill>
                </a:rPr>
                <a:t>모임카드</a:t>
              </a:r>
              <a:r>
                <a:rPr lang="ko-KR" altLang="en-US" sz="1400" b="1" u="sng" dirty="0">
                  <a:solidFill>
                    <a:schemeClr val="accent5">
                      <a:lumMod val="75000"/>
                    </a:schemeClr>
                  </a:solidFill>
                </a:rPr>
                <a:t> 편집</a:t>
              </a:r>
              <a:endParaRPr lang="en-US" altLang="ko-KR" sz="1400" b="1" u="sng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cxnSp>
          <p:nvCxnSpPr>
            <p:cNvPr id="43" name="꺾인 연결선 49"/>
            <p:cNvCxnSpPr>
              <a:endCxn id="42" idx="0"/>
            </p:cNvCxnSpPr>
            <p:nvPr/>
          </p:nvCxnSpPr>
          <p:spPr>
            <a:xfrm>
              <a:off x="9139432" y="2195942"/>
              <a:ext cx="1805812" cy="1555868"/>
            </a:xfrm>
            <a:prstGeom prst="bentConnector2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/>
            <p:cNvSpPr/>
            <p:nvPr/>
          </p:nvSpPr>
          <p:spPr>
            <a:xfrm>
              <a:off x="2347215" y="2365040"/>
              <a:ext cx="2393402" cy="7093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3200" b="1" i="1" dirty="0">
                <a:solidFill>
                  <a:srgbClr val="313745"/>
                </a:solidFill>
              </a:endParaRPr>
            </a:p>
          </p:txBody>
        </p:sp>
      </p:grpSp>
      <p:pic>
        <p:nvPicPr>
          <p:cNvPr id="52" name="그림 5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1904" y="3611555"/>
            <a:ext cx="1918325" cy="873995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26946" y="3599290"/>
            <a:ext cx="1562909" cy="1220568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78137" y="3611555"/>
            <a:ext cx="1547301" cy="1248562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20786" y="1768415"/>
            <a:ext cx="2538138" cy="1027819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04711" y="3400300"/>
            <a:ext cx="1842825" cy="1600801"/>
          </a:xfrm>
          <a:prstGeom prst="rect">
            <a:avLst/>
          </a:prstGeom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BA57E1A-C84C-034D-ADE4-579E36C611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54713" y="323850"/>
            <a:ext cx="4419331" cy="44193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21878" y="2736216"/>
            <a:ext cx="30684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인터페이스를 통한 저장소 변경</a:t>
            </a:r>
            <a:endParaRPr lang="en-US" sz="1600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9" name="Shape 2540"/>
          <p:cNvSpPr/>
          <p:nvPr/>
        </p:nvSpPr>
        <p:spPr>
          <a:xfrm>
            <a:off x="5092363" y="2806500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21878" y="2016962"/>
            <a:ext cx="32736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스프링부트를 통한 </a:t>
            </a:r>
            <a:r>
              <a:rPr lang="ko-KR" alt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웹페이지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제작</a:t>
            </a:r>
            <a:endParaRPr lang="en-US" sz="1600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11" name="Shape 2540"/>
          <p:cNvSpPr/>
          <p:nvPr/>
        </p:nvSpPr>
        <p:spPr>
          <a:xfrm>
            <a:off x="5092363" y="2087246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21878" y="2376589"/>
            <a:ext cx="24851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기초적인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MVC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모델 구현</a:t>
            </a:r>
            <a:endParaRPr lang="en-US" sz="1600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13" name="Shape 2540"/>
          <p:cNvSpPr/>
          <p:nvPr/>
        </p:nvSpPr>
        <p:spPr>
          <a:xfrm>
            <a:off x="5092363" y="2446873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20273" y="1915742"/>
            <a:ext cx="120558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spc="113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Our</a:t>
            </a:r>
            <a:br>
              <a:rPr lang="en-US" sz="3500" b="1" spc="113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</a:br>
            <a:r>
              <a:rPr lang="en-US" sz="3500" b="1" spc="113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Goal</a:t>
            </a:r>
            <a:endParaRPr lang="en-US" sz="3500" b="1" spc="113" dirty="0">
              <a:solidFill>
                <a:schemeClr val="bg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807684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2146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SEARCH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8236" y="639669"/>
            <a:ext cx="7842314" cy="350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검색 알고리즘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&amp; SPRING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부트 연동 방식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7897" y="1089274"/>
            <a:ext cx="7986503" cy="3622426"/>
          </a:xfrm>
          <a:prstGeom prst="rect">
            <a:avLst/>
          </a:prstGeom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2146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SEARCH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8236" y="639669"/>
            <a:ext cx="7842314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검색어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테이블 저장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&amp;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검색결과 로딩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1144" y="1854199"/>
            <a:ext cx="3775822" cy="3068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00790" y="1854199"/>
            <a:ext cx="4603509" cy="277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12E35F0-4AC2-5F4C-B269-50676F3CE944}"/>
              </a:ext>
            </a:extLst>
          </p:cNvPr>
          <p:cNvSpPr txBox="1"/>
          <p:nvPr/>
        </p:nvSpPr>
        <p:spPr>
          <a:xfrm>
            <a:off x="809409" y="1273145"/>
            <a:ext cx="3181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자바 </a:t>
            </a:r>
            <a:r>
              <a:rPr lang="ko-KR" altLang="en-US" sz="2000" b="1" spc="113" dirty="0" err="1" smtClean="0">
                <a:solidFill>
                  <a:schemeClr val="tx2"/>
                </a:solidFill>
                <a:latin typeface="+mn-ea"/>
                <a:cs typeface="Nunito Bold" charset="0"/>
              </a:rPr>
              <a:t>검색어</a:t>
            </a:r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처리</a:t>
            </a:r>
            <a:r>
              <a:rPr lang="en-US" altLang="ko-KR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(2,3</a:t>
            </a:r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번</a:t>
            </a:r>
            <a:r>
              <a:rPr lang="en-US" altLang="ko-KR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)</a:t>
            </a:r>
            <a:endParaRPr lang="en-US" sz="2000" b="1" spc="113" dirty="0">
              <a:solidFill>
                <a:schemeClr val="tx2"/>
              </a:solidFill>
              <a:latin typeface="+mn-ea"/>
              <a:cs typeface="Nunito Bold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12E35F0-4AC2-5F4C-B269-50676F3CE944}"/>
              </a:ext>
            </a:extLst>
          </p:cNvPr>
          <p:cNvSpPr txBox="1"/>
          <p:nvPr/>
        </p:nvSpPr>
        <p:spPr>
          <a:xfrm>
            <a:off x="5038856" y="1273145"/>
            <a:ext cx="3698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113" dirty="0" err="1" smtClean="0">
                <a:solidFill>
                  <a:schemeClr val="tx2"/>
                </a:solidFill>
                <a:latin typeface="+mn-ea"/>
                <a:cs typeface="Nunito Bold" charset="0"/>
              </a:rPr>
              <a:t>파이썬</a:t>
            </a:r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</a:t>
            </a:r>
            <a:r>
              <a:rPr lang="ko-KR" altLang="en-US" sz="2000" b="1" spc="113" dirty="0" err="1" smtClean="0">
                <a:solidFill>
                  <a:schemeClr val="tx2"/>
                </a:solidFill>
                <a:latin typeface="+mn-ea"/>
                <a:cs typeface="Nunito Bold" charset="0"/>
              </a:rPr>
              <a:t>검색어</a:t>
            </a:r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처리</a:t>
            </a:r>
            <a:r>
              <a:rPr lang="en-US" altLang="ko-KR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(1,4,5</a:t>
            </a:r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번</a:t>
            </a:r>
            <a:r>
              <a:rPr lang="en-US" altLang="ko-KR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)</a:t>
            </a:r>
            <a:endParaRPr lang="en-US" sz="2000" b="1" spc="113" dirty="0">
              <a:solidFill>
                <a:schemeClr val="tx2"/>
              </a:solidFill>
              <a:latin typeface="+mn-ea"/>
              <a:cs typeface="Nunito Bold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3501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MEMBERSHIP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36" y="896777"/>
            <a:ext cx="3607145" cy="348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세션과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Validation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을 활용한 멤버십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6561" name="_x210890280" descr="EMB00002d74238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686" y="1403350"/>
            <a:ext cx="2710680" cy="2203450"/>
          </a:xfrm>
          <a:prstGeom prst="rect">
            <a:avLst/>
          </a:prstGeom>
          <a:noFill/>
        </p:spPr>
      </p:pic>
      <p:sp>
        <p:nvSpPr>
          <p:cNvPr id="6656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6563" name="_x210889960" descr="EMB00002d74238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53185" y="1403350"/>
            <a:ext cx="2003144" cy="2764819"/>
          </a:xfrm>
          <a:prstGeom prst="rect">
            <a:avLst/>
          </a:prstGeom>
          <a:noFill/>
        </p:spPr>
      </p:pic>
      <p:sp>
        <p:nvSpPr>
          <p:cNvPr id="6656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6565" name="_x122141184" descr="EMB00002d74238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56329" y="1288759"/>
            <a:ext cx="2666936" cy="2318041"/>
          </a:xfrm>
          <a:prstGeom prst="rect">
            <a:avLst/>
          </a:prstGeom>
          <a:noFill/>
        </p:spPr>
      </p:pic>
      <p:pic>
        <p:nvPicPr>
          <p:cNvPr id="6656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61240" y="374650"/>
            <a:ext cx="1406406" cy="476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5368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IMAGE CORS</a:t>
            </a:r>
            <a:r>
              <a:rPr lang="ko-KR" alt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 </a:t>
            </a:r>
            <a:r>
              <a:rPr lang="en-US" altLang="ko-KR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ERROR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36" y="896777"/>
            <a:ext cx="3607145" cy="348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이미지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BASE64 </a:t>
            </a:r>
            <a:r>
              <a:rPr lang="ko-KR" alt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인코딩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656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656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6568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6266" y="1401250"/>
            <a:ext cx="3644899" cy="3107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8850" name="Picture 2" descr="C:\Users\USER\Downloads\your_car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5566" y="1231069"/>
            <a:ext cx="2627784" cy="3277430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520636" y="4629150"/>
            <a:ext cx="8623364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이미지 다운로드는 </a:t>
            </a:r>
            <a:r>
              <a:rPr lang="en-US" altLang="ko-KR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BASE64 </a:t>
            </a:r>
            <a:r>
              <a:rPr lang="ko-KR" altLang="en-US" sz="1125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인코딩으로</a:t>
            </a:r>
            <a:r>
              <a:rPr lang="ko-KR" altLang="en-US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해결 </a:t>
            </a:r>
            <a:r>
              <a:rPr lang="en-US" altLang="ko-KR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BUT KAKAO MAP</a:t>
            </a:r>
            <a:r>
              <a:rPr lang="ko-KR" altLang="en-US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은 실패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832D7E8-5A9C-7144-B139-AAF5EEC0AB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 rot="7886810">
            <a:off x="1707025" y="-277027"/>
            <a:ext cx="5729950" cy="56153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79603" y="2787209"/>
            <a:ext cx="4414390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ko-KR" altLang="en-US" sz="1600" b="1" dirty="0" smtClean="0">
                <a:solidFill>
                  <a:schemeClr val="accent1"/>
                </a:solidFill>
                <a:latin typeface="+mn-ea"/>
                <a:cs typeface="Lato Light" panose="020F0502020204030203" pitchFamily="34" charset="0"/>
              </a:rPr>
              <a:t>프로젝트 진행 간 </a:t>
            </a:r>
            <a:endParaRPr lang="en-US" altLang="ko-KR" sz="1600" b="1" dirty="0" smtClean="0">
              <a:solidFill>
                <a:schemeClr val="accent1"/>
              </a:solidFill>
              <a:latin typeface="+mn-ea"/>
              <a:cs typeface="Lato Light" panose="020F0502020204030203" pitchFamily="34" charset="0"/>
            </a:endParaRPr>
          </a:p>
          <a:p>
            <a:pPr algn="ctr">
              <a:lnSpc>
                <a:spcPts val="2200"/>
              </a:lnSpc>
            </a:pPr>
            <a:r>
              <a:rPr lang="ko-KR" altLang="en-US" sz="1600" b="1" dirty="0" smtClean="0">
                <a:solidFill>
                  <a:schemeClr val="accent1"/>
                </a:solidFill>
                <a:latin typeface="+mn-ea"/>
                <a:cs typeface="Lato Light" panose="020F0502020204030203" pitchFamily="34" charset="0"/>
              </a:rPr>
              <a:t>어려움과 해결방향</a:t>
            </a:r>
            <a:endParaRPr lang="en-US" sz="1600" b="1" dirty="0">
              <a:solidFill>
                <a:schemeClr val="accent1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11705" y="1599217"/>
            <a:ext cx="3941142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500" b="1" spc="113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Difficulty</a:t>
            </a:r>
            <a:endParaRPr lang="en-US" sz="6500" b="1" spc="113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59765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242F9E8A-18EE-F746-AC61-7C8C920C35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 rot="11798921">
            <a:off x="6202693" y="-2770757"/>
            <a:ext cx="4805778" cy="5143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543356" y="1399543"/>
            <a:ext cx="782098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프로젝트 진행 간 어려움과 해결방향</a:t>
            </a:r>
            <a:endParaRPr lang="en-US" sz="3500" b="1" spc="113" dirty="0">
              <a:solidFill>
                <a:schemeClr val="tx2"/>
              </a:solidFill>
              <a:latin typeface="+mn-ea"/>
              <a:cs typeface="Nunito Bold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0BAABA6-BF9A-1B4B-B530-AF17FCF8C6EB}"/>
              </a:ext>
            </a:extLst>
          </p:cNvPr>
          <p:cNvSpPr txBox="1"/>
          <p:nvPr/>
        </p:nvSpPr>
        <p:spPr>
          <a:xfrm>
            <a:off x="3930801" y="2956729"/>
            <a:ext cx="4535662" cy="2067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최종 서비스의 목적이 사용자가 카드를 다운로드 할 수 있게끔 하는 것이었기 때문에 웹 페이지를  </a:t>
            </a:r>
            <a:r>
              <a:rPr lang="en-US" altLang="ko-KR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jpg</a:t>
            </a: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로 다운로드 할 수 있게 해주는 </a:t>
            </a:r>
            <a:r>
              <a:rPr lang="en-US" altLang="ko-KR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html2canvas</a:t>
            </a: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라는 라이브러리를 사용함</a:t>
            </a:r>
            <a:r>
              <a:rPr lang="en-US" altLang="ko-KR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. </a:t>
            </a: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하지만 </a:t>
            </a:r>
            <a:r>
              <a:rPr lang="en-US" altLang="ko-KR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CORS</a:t>
            </a: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에러가 발생하여 외부 이미지를 불러오지 못했고</a:t>
            </a:r>
            <a:r>
              <a:rPr lang="en-US" altLang="ko-KR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</a:t>
            </a:r>
            <a:r>
              <a:rPr lang="ko-KR" altLang="en-US" sz="14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구글링을</a:t>
            </a: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통해 이미지의 경우 </a:t>
            </a:r>
            <a:r>
              <a:rPr lang="en-US" altLang="ko-KR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base64 </a:t>
            </a:r>
            <a:r>
              <a:rPr lang="ko-KR" altLang="en-US" sz="14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인코딩하면</a:t>
            </a: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해결된다고 하여 해결했으나 </a:t>
            </a:r>
            <a:r>
              <a:rPr lang="ko-KR" altLang="en-US" sz="14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카카오맵</a:t>
            </a: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이미지의 경우 해결에 실패함</a:t>
            </a:r>
            <a:r>
              <a:rPr lang="en-US" altLang="ko-KR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.</a:t>
            </a:r>
            <a:endParaRPr lang="en-US" sz="1400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C51D219-F231-0840-A649-C51C207FAF1B}"/>
              </a:ext>
            </a:extLst>
          </p:cNvPr>
          <p:cNvSpPr txBox="1"/>
          <p:nvPr/>
        </p:nvSpPr>
        <p:spPr>
          <a:xfrm>
            <a:off x="4173154" y="2457953"/>
            <a:ext cx="3667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이미지 다운로드 </a:t>
            </a:r>
            <a:r>
              <a:rPr lang="en-US" altLang="ko-KR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CORS </a:t>
            </a:r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오류</a:t>
            </a:r>
            <a:endParaRPr lang="en-US" sz="2000" b="1" spc="113" dirty="0">
              <a:solidFill>
                <a:schemeClr val="tx2"/>
              </a:solidFill>
              <a:latin typeface="+mn-ea"/>
              <a:cs typeface="Nunito Bold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623379" y="2956729"/>
            <a:ext cx="3333897" cy="2067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데이터 분석 모델들이 </a:t>
            </a:r>
            <a:r>
              <a:rPr lang="ko-KR" altLang="en-US" sz="14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파이썬으로</a:t>
            </a: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만들어지는데 이를 어떻게 웹으로 구현할 수 있을까가 가장 큰 고민이었음</a:t>
            </a:r>
            <a:r>
              <a:rPr lang="en-US" altLang="ko-KR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. </a:t>
            </a:r>
            <a:r>
              <a:rPr lang="ko-KR" altLang="en-US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구현에만 신경써서 문제점들이 많지만 스스로 고민하고 해결책을 개발하고 구현에 성공했을 때 매우 기뻤음</a:t>
            </a:r>
            <a:r>
              <a:rPr lang="en-US" altLang="ko-KR" sz="14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.</a:t>
            </a:r>
            <a:endParaRPr lang="en-US" sz="1400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7533A35-5398-2040-A707-D97117D75873}"/>
              </a:ext>
            </a:extLst>
          </p:cNvPr>
          <p:cNvSpPr txBox="1"/>
          <p:nvPr/>
        </p:nvSpPr>
        <p:spPr>
          <a:xfrm>
            <a:off x="623380" y="2457953"/>
            <a:ext cx="3478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113" dirty="0" err="1" smtClean="0">
                <a:solidFill>
                  <a:schemeClr val="tx2"/>
                </a:solidFill>
                <a:latin typeface="+mn-ea"/>
                <a:cs typeface="Nunito Bold" charset="0"/>
              </a:rPr>
              <a:t>파이썬</a:t>
            </a:r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모듈과 스프링 연결</a:t>
            </a:r>
            <a:endParaRPr lang="en-US" sz="2000" b="1" spc="113" dirty="0">
              <a:solidFill>
                <a:schemeClr val="tx2"/>
              </a:solidFill>
              <a:latin typeface="+mn-ea"/>
              <a:cs typeface="Nunito Bold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34351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242F9E8A-18EE-F746-AC61-7C8C920C35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 rot="11798921">
            <a:off x="6202693" y="-2770757"/>
            <a:ext cx="4805778" cy="514350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62387" y="2493168"/>
            <a:ext cx="4692582" cy="248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1482" y="964528"/>
            <a:ext cx="4420014" cy="2617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89818" y="0"/>
            <a:ext cx="423449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spc="113" dirty="0" err="1" smtClean="0">
                <a:solidFill>
                  <a:schemeClr val="tx2"/>
                </a:solidFill>
                <a:latin typeface="+mn-ea"/>
                <a:cs typeface="Nunito Bold" charset="0"/>
              </a:rPr>
              <a:t>로</a:t>
            </a:r>
            <a:r>
              <a:rPr lang="ko-KR" altLang="en-US" sz="3500" b="1" spc="113" dirty="0" err="1" smtClean="0">
                <a:solidFill>
                  <a:schemeClr val="tx2"/>
                </a:solidFill>
                <a:latin typeface="+mn-ea"/>
                <a:cs typeface="Nunito Bold" charset="0"/>
              </a:rPr>
              <a:t>직</a:t>
            </a:r>
            <a:r>
              <a:rPr lang="ko-KR" altLang="en-US" sz="35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아이디어 모집</a:t>
            </a:r>
            <a:endParaRPr lang="en-US" sz="3500" b="1" spc="113" dirty="0">
              <a:solidFill>
                <a:schemeClr val="tx2"/>
              </a:solidFill>
              <a:latin typeface="+mn-ea"/>
              <a:cs typeface="Nunito Bold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34351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6959" y="2575095"/>
            <a:ext cx="4746813" cy="2067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You can find me at:</a:t>
            </a:r>
          </a:p>
          <a:p>
            <a:pPr algn="ctr">
              <a:lnSpc>
                <a:spcPts val="2200"/>
              </a:lnSpc>
            </a:pP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>
              <a:lnSpc>
                <a:spcPts val="2200"/>
              </a:lnSpc>
            </a:pP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Email                          </a:t>
            </a: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>
              <a:lnSpc>
                <a:spcPts val="2200"/>
              </a:lnSpc>
            </a:pP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2"/>
              </a:rPr>
              <a:t>chung219@naver.com</a:t>
            </a:r>
            <a:endParaRPr lang="en-US" sz="1600" dirty="0" smtClean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GIT </a:t>
            </a:r>
            <a:r>
              <a:rPr lang="en-US" altLang="ko-KR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HUB:</a:t>
            </a:r>
          </a:p>
          <a:p>
            <a:pPr>
              <a:lnSpc>
                <a:spcPts val="2200"/>
              </a:lnSpc>
            </a:pPr>
            <a:r>
              <a:rPr lang="en-US" altLang="ko-KR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3"/>
              </a:rPr>
              <a:t>https://github.com/chung218/MySpringBootProject</a:t>
            </a:r>
            <a:endParaRPr lang="en-US" altLang="ko-KR" sz="1600" dirty="0" smtClean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>
              <a:lnSpc>
                <a:spcPts val="2200"/>
              </a:lnSpc>
            </a:pP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62843" y="1160782"/>
            <a:ext cx="24192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xmlns="" val="1534066112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2FA895B-6C52-5244-903E-D79120B4E9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33400" y="1398125"/>
            <a:ext cx="8077200" cy="2869073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942488" y="466309"/>
            <a:ext cx="725903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spc="113" dirty="0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DEVELOPMENT ENVIRONMENT</a:t>
            </a:r>
            <a:endParaRPr lang="en-US" sz="3500" b="1" spc="113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7423" y="2188104"/>
            <a:ext cx="1379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>
                <a:solidFill>
                  <a:schemeClr val="bg1"/>
                </a:solidFill>
              </a:rPr>
              <a:t>FRONT</a:t>
            </a:r>
            <a:endParaRPr lang="ko-KR" altLang="en-US" sz="2000" b="1" u="sng" dirty="0">
              <a:solidFill>
                <a:schemeClr val="bg1"/>
              </a:solidFill>
            </a:endParaRPr>
          </a:p>
        </p:txBody>
      </p:sp>
      <p:sp>
        <p:nvSpPr>
          <p:cNvPr id="50178" name="AutoShape 2" descr="HTML/CSS 나를 위한 정리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180" name="AutoShape 4" descr="HTML/CSS 나를 위한 정리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182" name="AutoShape 6" descr="HTML/CSS 나를 위한 정리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0184" name="Picture 8" descr="HTML/CSS 나를 위한 정리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2029" y="2588214"/>
            <a:ext cx="1168252" cy="902740"/>
          </a:xfrm>
          <a:prstGeom prst="rect">
            <a:avLst/>
          </a:prstGeom>
          <a:noFill/>
        </p:spPr>
      </p:pic>
      <p:sp>
        <p:nvSpPr>
          <p:cNvPr id="50186" name="AutoShape 10" descr="Java - 나무위키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188" name="AutoShape 12" descr="Java - 나무위키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190" name="AutoShape 14" descr="Java - 나무위키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192" name="AutoShape 16" descr="Java 로고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0196" name="Picture 20" descr="Java - 인프런 | 학습하기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24523" y="2588433"/>
            <a:ext cx="1604482" cy="902521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2687635" y="2188323"/>
            <a:ext cx="917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 smtClean="0">
                <a:solidFill>
                  <a:schemeClr val="bg1"/>
                </a:solidFill>
              </a:rPr>
              <a:t>BACK</a:t>
            </a:r>
            <a:endParaRPr lang="ko-KR" altLang="en-US" sz="2000" b="1" u="sng" dirty="0">
              <a:solidFill>
                <a:schemeClr val="bg1"/>
              </a:solidFill>
            </a:endParaRPr>
          </a:p>
        </p:txBody>
      </p:sp>
      <p:pic>
        <p:nvPicPr>
          <p:cNvPr id="50200" name="Picture 24" descr="1. 타임리프 - 기본 기능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5297" y="2588433"/>
            <a:ext cx="692786" cy="694139"/>
          </a:xfrm>
          <a:prstGeom prst="rect">
            <a:avLst/>
          </a:prstGeom>
          <a:noFill/>
        </p:spPr>
      </p:pic>
      <p:pic>
        <p:nvPicPr>
          <p:cNvPr id="50204" name="Picture 28" descr="스프링부트] Spring Boot의 Validation : @Valid 어노테이션으로 유효성 검증하기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69987" y="3395720"/>
            <a:ext cx="1150619" cy="493122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4150202" y="2188323"/>
            <a:ext cx="1400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 smtClean="0">
                <a:solidFill>
                  <a:schemeClr val="bg1"/>
                </a:solidFill>
              </a:rPr>
              <a:t>DATABASE</a:t>
            </a:r>
            <a:endParaRPr lang="ko-KR" altLang="en-US" sz="2000" b="1" u="sng" dirty="0">
              <a:solidFill>
                <a:schemeClr val="bg1"/>
              </a:solidFill>
            </a:endParaRPr>
          </a:p>
        </p:txBody>
      </p:sp>
      <p:sp>
        <p:nvSpPr>
          <p:cNvPr id="50206" name="AutoShape 30" descr="오라클 데이터베이스 - 나무위키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208" name="AutoShape 32" descr="오라클 데이터베이스 - 나무위키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0210" name="Picture 34" descr="Oracle] Oracle Critical Patch Update ( CPU )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50202" y="2236296"/>
            <a:ext cx="1254658" cy="1254658"/>
          </a:xfrm>
          <a:prstGeom prst="rect">
            <a:avLst/>
          </a:prstGeom>
          <a:noFill/>
        </p:spPr>
      </p:pic>
      <p:pic>
        <p:nvPicPr>
          <p:cNvPr id="50212" name="Picture 36" descr="MyBatis – 마이바티스 3 | 소개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70654" y="3083878"/>
            <a:ext cx="1580515" cy="397387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5901274" y="2188104"/>
            <a:ext cx="917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 smtClean="0">
                <a:solidFill>
                  <a:schemeClr val="bg1"/>
                </a:solidFill>
              </a:rPr>
              <a:t>I D E</a:t>
            </a:r>
            <a:endParaRPr lang="ko-KR" altLang="en-US" sz="2000" b="1" u="sng" dirty="0">
              <a:solidFill>
                <a:schemeClr val="bg1"/>
              </a:solidFill>
            </a:endParaRPr>
          </a:p>
        </p:txBody>
      </p:sp>
      <p:pic>
        <p:nvPicPr>
          <p:cNvPr id="50216" name="Picture 40" descr="2번이상 찾아본 IntelliJ 설정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404860" y="2587995"/>
            <a:ext cx="1289913" cy="888750"/>
          </a:xfrm>
          <a:prstGeom prst="rect">
            <a:avLst/>
          </a:prstGeom>
          <a:noFill/>
        </p:spPr>
      </p:pic>
      <p:sp>
        <p:nvSpPr>
          <p:cNvPr id="50218" name="AutoShape 42" descr="Oracle SQL Developer - Wikipedia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0224" name="Picture 48" descr="Oracle SQL Developer - Wikipedia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386683" y="2791850"/>
            <a:ext cx="432161" cy="490503"/>
          </a:xfrm>
          <a:prstGeom prst="rect">
            <a:avLst/>
          </a:prstGeom>
          <a:noFill/>
        </p:spPr>
      </p:pic>
      <p:sp>
        <p:nvSpPr>
          <p:cNvPr id="35" name="TextBox 34"/>
          <p:cNvSpPr txBox="1"/>
          <p:nvPr/>
        </p:nvSpPr>
        <p:spPr>
          <a:xfrm>
            <a:off x="6971244" y="2188323"/>
            <a:ext cx="917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 smtClean="0">
                <a:solidFill>
                  <a:schemeClr val="bg1"/>
                </a:solidFill>
              </a:rPr>
              <a:t>S C M</a:t>
            </a:r>
            <a:endParaRPr lang="ko-KR" altLang="en-US" sz="2000" b="1" u="sng" dirty="0">
              <a:solidFill>
                <a:schemeClr val="bg1"/>
              </a:solidFill>
            </a:endParaRPr>
          </a:p>
        </p:txBody>
      </p:sp>
      <p:pic>
        <p:nvPicPr>
          <p:cNvPr id="50226" name="Picture 50" descr="깃허브 - 위키백과, 우리 모두의 백과사전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047444" y="2678253"/>
            <a:ext cx="694883" cy="7174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902677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E87C3DD3-40E6-1042-B5C5-8AB35C2410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 rot="6042653">
            <a:off x="601768" y="545054"/>
            <a:ext cx="3977860" cy="42574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123431" y="1697013"/>
            <a:ext cx="3553900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600" b="1" spc="113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Contents</a:t>
            </a:r>
            <a:endParaRPr lang="en-US" sz="3600" b="1" spc="113" dirty="0">
              <a:solidFill>
                <a:schemeClr val="bg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464048" y="2302307"/>
            <a:ext cx="3213283" cy="348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600" b="1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프로젝트 내 담당 역할</a:t>
            </a:r>
            <a:endParaRPr lang="en-US" sz="1125" b="1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54213" y="1777386"/>
            <a:ext cx="41133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MAIN</a:t>
            </a:r>
          </a:p>
          <a:p>
            <a:pPr>
              <a:buFont typeface="Wingdings" pitchFamily="2" charset="2"/>
              <a:buChar char="v"/>
            </a:pP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MEMBERSHIP</a:t>
            </a:r>
          </a:p>
          <a:p>
            <a:pPr>
              <a:buFont typeface="Wingdings" pitchFamily="2" charset="2"/>
              <a:buChar char="v"/>
            </a:pP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SEARCH</a:t>
            </a:r>
          </a:p>
          <a:p>
            <a:pPr>
              <a:buFont typeface="Wingdings" pitchFamily="2" charset="2"/>
              <a:buChar char="v"/>
            </a:pP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DETAILS INFO</a:t>
            </a:r>
          </a:p>
          <a:p>
            <a:pPr>
              <a:buFont typeface="Wingdings" pitchFamily="2" charset="2"/>
              <a:buChar char="v"/>
            </a:pP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REVIEW</a:t>
            </a:r>
          </a:p>
          <a:p>
            <a:pPr>
              <a:buFont typeface="Wingdings" pitchFamily="2" charset="2"/>
              <a:buChar char="v"/>
            </a:pP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SORTING</a:t>
            </a:r>
          </a:p>
          <a:p>
            <a:pPr>
              <a:buFont typeface="Wingdings" pitchFamily="2" charset="2"/>
              <a:buChar char="v"/>
            </a:pP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CHAGE REPOSITORY</a:t>
            </a:r>
            <a:endParaRPr lang="en-US" sz="2400" b="1" spc="113" dirty="0">
              <a:solidFill>
                <a:schemeClr val="tx2"/>
              </a:solidFill>
              <a:latin typeface="+mn-ea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9229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/>
    </mc:Choice>
    <mc:Fallback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77532"/>
            <a:ext cx="9123756" cy="4365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MAIN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3501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MEMBERSHIP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36" y="896777"/>
            <a:ext cx="3607145" cy="348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세션과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Validation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을 활용한 멤버십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102121224" descr="EMB00002d74233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0544" y="1706880"/>
            <a:ext cx="2156936" cy="3170474"/>
          </a:xfrm>
          <a:prstGeom prst="rect">
            <a:avLst/>
          </a:prstGeom>
          <a:noFill/>
        </p:spPr>
      </p:pic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3" name="_x209642944" descr="EMB00002d74234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41320" y="2072640"/>
            <a:ext cx="2962906" cy="2148840"/>
          </a:xfrm>
          <a:prstGeom prst="rect">
            <a:avLst/>
          </a:prstGeom>
          <a:noFill/>
        </p:spPr>
      </p:pic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5" name="_x102120264" descr="EMB00002d74234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54040" y="1828800"/>
            <a:ext cx="3380154" cy="2682240"/>
          </a:xfrm>
          <a:prstGeom prst="rect">
            <a:avLst/>
          </a:prstGeom>
          <a:noFill/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3501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MEMBERSHIP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36" y="896777"/>
            <a:ext cx="3607145" cy="348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세션과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Validation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을 활용한 멤버십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8280" y="1245270"/>
            <a:ext cx="8166164" cy="3684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42">
      <a:dk1>
        <a:srgbClr val="B4B4B4"/>
      </a:dk1>
      <a:lt1>
        <a:srgbClr val="FFFFFF"/>
      </a:lt1>
      <a:dk2>
        <a:srgbClr val="151540"/>
      </a:dk2>
      <a:lt2>
        <a:srgbClr val="FFFFFF"/>
      </a:lt2>
      <a:accent1>
        <a:srgbClr val="151540"/>
      </a:accent1>
      <a:accent2>
        <a:srgbClr val="F32F7F"/>
      </a:accent2>
      <a:accent3>
        <a:srgbClr val="71B278"/>
      </a:accent3>
      <a:accent4>
        <a:srgbClr val="52ACB5"/>
      </a:accent4>
      <a:accent5>
        <a:srgbClr val="1286DD"/>
      </a:accent5>
      <a:accent6>
        <a:srgbClr val="CDCED1"/>
      </a:accent6>
      <a:hlink>
        <a:srgbClr val="F33B48"/>
      </a:hlink>
      <a:folHlink>
        <a:srgbClr val="FFC000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29805</TotalTime>
  <Words>826</Words>
  <Application>Microsoft Macintosh PowerPoint</Application>
  <PresentationFormat>화면 슬라이드 쇼(16:9)</PresentationFormat>
  <Paragraphs>193</Paragraphs>
  <Slides>47</Slides>
  <Notes>15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48" baseType="lpstr">
      <vt:lpstr>Default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</vt:vector>
  </TitlesOfParts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Designed by Slidesmash</dc:title>
  <dc:creator>Designed by Slidesmash</dc:creator>
  <cp:lastModifiedBy>chung-gi Kim</cp:lastModifiedBy>
  <cp:revision>5971</cp:revision>
  <dcterms:created xsi:type="dcterms:W3CDTF">2014-11-12T21:47:38Z</dcterms:created>
  <dcterms:modified xsi:type="dcterms:W3CDTF">2023-09-19T05:40:31Z</dcterms:modified>
</cp:coreProperties>
</file>